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3" r:id="rId1"/>
  </p:sldMasterIdLst>
  <p:notesMasterIdLst>
    <p:notesMasterId r:id="rId36"/>
  </p:notesMasterIdLst>
  <p:sldIdLst>
    <p:sldId id="746" r:id="rId2"/>
    <p:sldId id="787" r:id="rId3"/>
    <p:sldId id="788" r:id="rId4"/>
    <p:sldId id="751" r:id="rId5"/>
    <p:sldId id="753" r:id="rId6"/>
    <p:sldId id="772" r:id="rId7"/>
    <p:sldId id="752" r:id="rId8"/>
    <p:sldId id="773" r:id="rId9"/>
    <p:sldId id="778" r:id="rId10"/>
    <p:sldId id="755" r:id="rId11"/>
    <p:sldId id="766" r:id="rId12"/>
    <p:sldId id="789" r:id="rId13"/>
    <p:sldId id="747" r:id="rId14"/>
    <p:sldId id="779" r:id="rId15"/>
    <p:sldId id="757" r:id="rId16"/>
    <p:sldId id="758" r:id="rId17"/>
    <p:sldId id="761" r:id="rId18"/>
    <p:sldId id="763" r:id="rId19"/>
    <p:sldId id="762" r:id="rId20"/>
    <p:sldId id="759" r:id="rId21"/>
    <p:sldId id="790" r:id="rId22"/>
    <p:sldId id="791" r:id="rId23"/>
    <p:sldId id="768" r:id="rId24"/>
    <p:sldId id="774" r:id="rId25"/>
    <p:sldId id="775" r:id="rId26"/>
    <p:sldId id="770" r:id="rId27"/>
    <p:sldId id="776" r:id="rId28"/>
    <p:sldId id="794" r:id="rId29"/>
    <p:sldId id="795" r:id="rId30"/>
    <p:sldId id="797" r:id="rId31"/>
    <p:sldId id="798" r:id="rId32"/>
    <p:sldId id="799" r:id="rId33"/>
    <p:sldId id="793" r:id="rId34"/>
    <p:sldId id="796" r:id="rId35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9900CC"/>
    <a:srgbClr val="009900"/>
    <a:srgbClr val="FF00FF"/>
    <a:srgbClr val="00FFFF"/>
    <a:srgbClr val="FFFF00"/>
    <a:srgbClr val="FF0000"/>
    <a:srgbClr val="1111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64" autoAdjust="0"/>
    <p:restoredTop sz="85983" autoAdjust="0"/>
  </p:normalViewPr>
  <p:slideViewPr>
    <p:cSldViewPr>
      <p:cViewPr varScale="1">
        <p:scale>
          <a:sx n="49" d="100"/>
          <a:sy n="49" d="100"/>
        </p:scale>
        <p:origin x="1664" y="40"/>
      </p:cViewPr>
      <p:guideLst>
        <p:guide orient="horz" pos="2160"/>
        <p:guide pos="2880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E4F427-7F24-468D-A0AA-84AFAFE170E5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57B367D-75A9-4307-BDC4-EC6662ADEDC7}">
      <dgm:prSet/>
      <dgm:spPr/>
      <dgm:t>
        <a:bodyPr/>
        <a:lstStyle/>
        <a:p>
          <a:r>
            <a:rPr lang="en-US" dirty="0"/>
            <a:t>What is AI?</a:t>
          </a:r>
        </a:p>
      </dgm:t>
    </dgm:pt>
    <dgm:pt modelId="{32D01245-7B71-4FAB-BDDD-87CECB13EAD7}" type="parTrans" cxnId="{2BB90B5F-057E-4DE5-B6BB-06E6636B8ADC}">
      <dgm:prSet/>
      <dgm:spPr/>
      <dgm:t>
        <a:bodyPr/>
        <a:lstStyle/>
        <a:p>
          <a:endParaRPr lang="en-US"/>
        </a:p>
      </dgm:t>
    </dgm:pt>
    <dgm:pt modelId="{B22D4BDF-4327-4B39-91C2-021872DFEB1A}" type="sibTrans" cxnId="{2BB90B5F-057E-4DE5-B6BB-06E6636B8ADC}">
      <dgm:prSet/>
      <dgm:spPr/>
      <dgm:t>
        <a:bodyPr/>
        <a:lstStyle/>
        <a:p>
          <a:endParaRPr lang="en-US"/>
        </a:p>
      </dgm:t>
    </dgm:pt>
    <dgm:pt modelId="{771BAAD6-E2FC-4891-B816-2473445D8536}">
      <dgm:prSet/>
      <dgm:spPr/>
      <dgm:t>
        <a:bodyPr/>
        <a:lstStyle/>
        <a:p>
          <a:r>
            <a:rPr lang="en-US"/>
            <a:t>AI Today</a:t>
          </a:r>
        </a:p>
      </dgm:t>
    </dgm:pt>
    <dgm:pt modelId="{BBF3AA43-7194-46C1-9FCD-3851DA4257ED}" type="parTrans" cxnId="{0708A08D-5E6E-46CD-9C39-B949E8C0A128}">
      <dgm:prSet/>
      <dgm:spPr/>
      <dgm:t>
        <a:bodyPr/>
        <a:lstStyle/>
        <a:p>
          <a:endParaRPr lang="en-US"/>
        </a:p>
      </dgm:t>
    </dgm:pt>
    <dgm:pt modelId="{B103F5ED-BC79-45CE-AC88-045D3B69910D}" type="sibTrans" cxnId="{0708A08D-5E6E-46CD-9C39-B949E8C0A128}">
      <dgm:prSet/>
      <dgm:spPr/>
      <dgm:t>
        <a:bodyPr/>
        <a:lstStyle/>
        <a:p>
          <a:endParaRPr lang="en-US"/>
        </a:p>
      </dgm:t>
    </dgm:pt>
    <dgm:pt modelId="{5DEB5124-F5B8-4BC7-9D20-681FD6DCB44D}">
      <dgm:prSet/>
      <dgm:spPr/>
      <dgm:t>
        <a:bodyPr/>
        <a:lstStyle/>
        <a:p>
          <a:r>
            <a:rPr lang="en-US" dirty="0"/>
            <a:t>History of AI</a:t>
          </a:r>
        </a:p>
      </dgm:t>
    </dgm:pt>
    <dgm:pt modelId="{BF3C5978-9A84-42A2-8183-3C7D82E91C65}" type="parTrans" cxnId="{11C004B8-224F-4A4E-AADF-4024ED09F8DA}">
      <dgm:prSet/>
      <dgm:spPr/>
      <dgm:t>
        <a:bodyPr/>
        <a:lstStyle/>
        <a:p>
          <a:endParaRPr lang="en-US"/>
        </a:p>
      </dgm:t>
    </dgm:pt>
    <dgm:pt modelId="{B82416DF-B810-40EE-AAB3-C9C665E4C989}" type="sibTrans" cxnId="{11C004B8-224F-4A4E-AADF-4024ED09F8DA}">
      <dgm:prSet/>
      <dgm:spPr/>
      <dgm:t>
        <a:bodyPr/>
        <a:lstStyle/>
        <a:p>
          <a:endParaRPr lang="en-US"/>
        </a:p>
      </dgm:t>
    </dgm:pt>
    <dgm:pt modelId="{0B4B21C6-77BA-445F-9E62-8546B77D0FCC}">
      <dgm:prSet/>
      <dgm:spPr/>
      <dgm:t>
        <a:bodyPr/>
        <a:lstStyle/>
        <a:p>
          <a:r>
            <a:rPr lang="en-US" dirty="0"/>
            <a:t>AI Ethics</a:t>
          </a:r>
        </a:p>
      </dgm:t>
    </dgm:pt>
    <dgm:pt modelId="{4B4C29C3-0872-4550-A1E1-653BA7495CC3}" type="parTrans" cxnId="{3F01458A-6BED-46AE-91FC-E35DAC2375E3}">
      <dgm:prSet/>
      <dgm:spPr/>
      <dgm:t>
        <a:bodyPr/>
        <a:lstStyle/>
        <a:p>
          <a:endParaRPr lang="en-US"/>
        </a:p>
      </dgm:t>
    </dgm:pt>
    <dgm:pt modelId="{88913A55-7341-4ABC-998F-4FA5E82D3BFC}" type="sibTrans" cxnId="{3F01458A-6BED-46AE-91FC-E35DAC2375E3}">
      <dgm:prSet/>
      <dgm:spPr/>
      <dgm:t>
        <a:bodyPr/>
        <a:lstStyle/>
        <a:p>
          <a:endParaRPr lang="en-US"/>
        </a:p>
      </dgm:t>
    </dgm:pt>
    <dgm:pt modelId="{456894FD-DE19-40E7-920B-2E84BD52A86E}" type="pres">
      <dgm:prSet presAssocID="{2BE4F427-7F24-468D-A0AA-84AFAFE170E5}" presName="CompostProcess" presStyleCnt="0">
        <dgm:presLayoutVars>
          <dgm:dir/>
          <dgm:resizeHandles val="exact"/>
        </dgm:presLayoutVars>
      </dgm:prSet>
      <dgm:spPr/>
    </dgm:pt>
    <dgm:pt modelId="{9A0F9045-7893-4556-B3F3-5720C8ACC43F}" type="pres">
      <dgm:prSet presAssocID="{2BE4F427-7F24-468D-A0AA-84AFAFE170E5}" presName="arrow" presStyleLbl="bgShp" presStyleIdx="0" presStyleCnt="1"/>
      <dgm:spPr/>
    </dgm:pt>
    <dgm:pt modelId="{85852747-A014-41F5-A751-337B7574361E}" type="pres">
      <dgm:prSet presAssocID="{2BE4F427-7F24-468D-A0AA-84AFAFE170E5}" presName="linearProcess" presStyleCnt="0"/>
      <dgm:spPr/>
    </dgm:pt>
    <dgm:pt modelId="{EFC9B01B-7FB7-4350-A4D4-CCF5734A58FA}" type="pres">
      <dgm:prSet presAssocID="{C57B367D-75A9-4307-BDC4-EC6662ADEDC7}" presName="textNode" presStyleLbl="node1" presStyleIdx="0" presStyleCnt="4">
        <dgm:presLayoutVars>
          <dgm:bulletEnabled val="1"/>
        </dgm:presLayoutVars>
      </dgm:prSet>
      <dgm:spPr/>
    </dgm:pt>
    <dgm:pt modelId="{059C7F5C-2929-41AA-B321-421EAA87493E}" type="pres">
      <dgm:prSet presAssocID="{B22D4BDF-4327-4B39-91C2-021872DFEB1A}" presName="sibTrans" presStyleCnt="0"/>
      <dgm:spPr/>
    </dgm:pt>
    <dgm:pt modelId="{2BC15CC0-AAFC-4719-8E3B-40296FCEF49B}" type="pres">
      <dgm:prSet presAssocID="{771BAAD6-E2FC-4891-B816-2473445D8536}" presName="textNode" presStyleLbl="node1" presStyleIdx="1" presStyleCnt="4">
        <dgm:presLayoutVars>
          <dgm:bulletEnabled val="1"/>
        </dgm:presLayoutVars>
      </dgm:prSet>
      <dgm:spPr/>
    </dgm:pt>
    <dgm:pt modelId="{5A3AEE6C-82CE-4D83-A762-7D70C4AB2CFC}" type="pres">
      <dgm:prSet presAssocID="{B103F5ED-BC79-45CE-AC88-045D3B69910D}" presName="sibTrans" presStyleCnt="0"/>
      <dgm:spPr/>
    </dgm:pt>
    <dgm:pt modelId="{C5A55553-AD55-4355-A9E3-B8CDBC111738}" type="pres">
      <dgm:prSet presAssocID="{5DEB5124-F5B8-4BC7-9D20-681FD6DCB44D}" presName="textNode" presStyleLbl="node1" presStyleIdx="2" presStyleCnt="4">
        <dgm:presLayoutVars>
          <dgm:bulletEnabled val="1"/>
        </dgm:presLayoutVars>
      </dgm:prSet>
      <dgm:spPr/>
    </dgm:pt>
    <dgm:pt modelId="{EA223B85-931F-4B8D-BFD9-67B67252C383}" type="pres">
      <dgm:prSet presAssocID="{B82416DF-B810-40EE-AAB3-C9C665E4C989}" presName="sibTrans" presStyleCnt="0"/>
      <dgm:spPr/>
    </dgm:pt>
    <dgm:pt modelId="{BE356410-091D-44E7-B330-396FD803FEFB}" type="pres">
      <dgm:prSet presAssocID="{0B4B21C6-77BA-445F-9E62-8546B77D0FCC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2BB90B5F-057E-4DE5-B6BB-06E6636B8ADC}" srcId="{2BE4F427-7F24-468D-A0AA-84AFAFE170E5}" destId="{C57B367D-75A9-4307-BDC4-EC6662ADEDC7}" srcOrd="0" destOrd="0" parTransId="{32D01245-7B71-4FAB-BDDD-87CECB13EAD7}" sibTransId="{B22D4BDF-4327-4B39-91C2-021872DFEB1A}"/>
    <dgm:cxn modelId="{164DF26B-F029-470E-9FC0-2CCA722C05B2}" type="presOf" srcId="{0B4B21C6-77BA-445F-9E62-8546B77D0FCC}" destId="{BE356410-091D-44E7-B330-396FD803FEFB}" srcOrd="0" destOrd="0" presId="urn:microsoft.com/office/officeart/2005/8/layout/hProcess9"/>
    <dgm:cxn modelId="{710A0E56-BE87-465B-896B-C80A39B1A297}" type="presOf" srcId="{C57B367D-75A9-4307-BDC4-EC6662ADEDC7}" destId="{EFC9B01B-7FB7-4350-A4D4-CCF5734A58FA}" srcOrd="0" destOrd="0" presId="urn:microsoft.com/office/officeart/2005/8/layout/hProcess9"/>
    <dgm:cxn modelId="{3F01458A-6BED-46AE-91FC-E35DAC2375E3}" srcId="{2BE4F427-7F24-468D-A0AA-84AFAFE170E5}" destId="{0B4B21C6-77BA-445F-9E62-8546B77D0FCC}" srcOrd="3" destOrd="0" parTransId="{4B4C29C3-0872-4550-A1E1-653BA7495CC3}" sibTransId="{88913A55-7341-4ABC-998F-4FA5E82D3BFC}"/>
    <dgm:cxn modelId="{0708A08D-5E6E-46CD-9C39-B949E8C0A128}" srcId="{2BE4F427-7F24-468D-A0AA-84AFAFE170E5}" destId="{771BAAD6-E2FC-4891-B816-2473445D8536}" srcOrd="1" destOrd="0" parTransId="{BBF3AA43-7194-46C1-9FCD-3851DA4257ED}" sibTransId="{B103F5ED-BC79-45CE-AC88-045D3B69910D}"/>
    <dgm:cxn modelId="{7647D196-6149-4BB3-B07D-45A92A516A89}" type="presOf" srcId="{771BAAD6-E2FC-4891-B816-2473445D8536}" destId="{2BC15CC0-AAFC-4719-8E3B-40296FCEF49B}" srcOrd="0" destOrd="0" presId="urn:microsoft.com/office/officeart/2005/8/layout/hProcess9"/>
    <dgm:cxn modelId="{11C004B8-224F-4A4E-AADF-4024ED09F8DA}" srcId="{2BE4F427-7F24-468D-A0AA-84AFAFE170E5}" destId="{5DEB5124-F5B8-4BC7-9D20-681FD6DCB44D}" srcOrd="2" destOrd="0" parTransId="{BF3C5978-9A84-42A2-8183-3C7D82E91C65}" sibTransId="{B82416DF-B810-40EE-AAB3-C9C665E4C989}"/>
    <dgm:cxn modelId="{441B0AC7-3369-4D3E-9641-A90C6C479B31}" type="presOf" srcId="{2BE4F427-7F24-468D-A0AA-84AFAFE170E5}" destId="{456894FD-DE19-40E7-920B-2E84BD52A86E}" srcOrd="0" destOrd="0" presId="urn:microsoft.com/office/officeart/2005/8/layout/hProcess9"/>
    <dgm:cxn modelId="{A4356DC8-8522-4E56-8725-678DF4F183FE}" type="presOf" srcId="{5DEB5124-F5B8-4BC7-9D20-681FD6DCB44D}" destId="{C5A55553-AD55-4355-A9E3-B8CDBC111738}" srcOrd="0" destOrd="0" presId="urn:microsoft.com/office/officeart/2005/8/layout/hProcess9"/>
    <dgm:cxn modelId="{FE2B6926-CA32-43F7-B980-B03707F2B1A5}" type="presParOf" srcId="{456894FD-DE19-40E7-920B-2E84BD52A86E}" destId="{9A0F9045-7893-4556-B3F3-5720C8ACC43F}" srcOrd="0" destOrd="0" presId="urn:microsoft.com/office/officeart/2005/8/layout/hProcess9"/>
    <dgm:cxn modelId="{20B18DA4-9495-4039-9B7B-E0FA9AC0940B}" type="presParOf" srcId="{456894FD-DE19-40E7-920B-2E84BD52A86E}" destId="{85852747-A014-41F5-A751-337B7574361E}" srcOrd="1" destOrd="0" presId="urn:microsoft.com/office/officeart/2005/8/layout/hProcess9"/>
    <dgm:cxn modelId="{FA7E017D-096E-4D25-B965-666949D94ECB}" type="presParOf" srcId="{85852747-A014-41F5-A751-337B7574361E}" destId="{EFC9B01B-7FB7-4350-A4D4-CCF5734A58FA}" srcOrd="0" destOrd="0" presId="urn:microsoft.com/office/officeart/2005/8/layout/hProcess9"/>
    <dgm:cxn modelId="{DB92AEBA-DCA6-47EA-A5A6-D48314D26FEF}" type="presParOf" srcId="{85852747-A014-41F5-A751-337B7574361E}" destId="{059C7F5C-2929-41AA-B321-421EAA87493E}" srcOrd="1" destOrd="0" presId="urn:microsoft.com/office/officeart/2005/8/layout/hProcess9"/>
    <dgm:cxn modelId="{92095589-F9EE-4F0F-8C11-7BB308422210}" type="presParOf" srcId="{85852747-A014-41F5-A751-337B7574361E}" destId="{2BC15CC0-AAFC-4719-8E3B-40296FCEF49B}" srcOrd="2" destOrd="0" presId="urn:microsoft.com/office/officeart/2005/8/layout/hProcess9"/>
    <dgm:cxn modelId="{9131940E-62F6-4C77-89D4-C60FE9E25D7A}" type="presParOf" srcId="{85852747-A014-41F5-A751-337B7574361E}" destId="{5A3AEE6C-82CE-4D83-A762-7D70C4AB2CFC}" srcOrd="3" destOrd="0" presId="urn:microsoft.com/office/officeart/2005/8/layout/hProcess9"/>
    <dgm:cxn modelId="{D29A342A-EFFA-4A95-A336-4ED7B4F03641}" type="presParOf" srcId="{85852747-A014-41F5-A751-337B7574361E}" destId="{C5A55553-AD55-4355-A9E3-B8CDBC111738}" srcOrd="4" destOrd="0" presId="urn:microsoft.com/office/officeart/2005/8/layout/hProcess9"/>
    <dgm:cxn modelId="{9CEB0F92-2D8E-4FEC-8E49-059AEAFA2CA2}" type="presParOf" srcId="{85852747-A014-41F5-A751-337B7574361E}" destId="{EA223B85-931F-4B8D-BFD9-67B67252C383}" srcOrd="5" destOrd="0" presId="urn:microsoft.com/office/officeart/2005/8/layout/hProcess9"/>
    <dgm:cxn modelId="{F2AB24FC-8045-4079-8E33-3C27B6F7856E}" type="presParOf" srcId="{85852747-A014-41F5-A751-337B7574361E}" destId="{BE356410-091D-44E7-B330-396FD803FEF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832AB2-8936-4470-B909-BE7402322893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A3A96B7-CBB0-421E-8348-37E89F9DCC08}">
      <dgm:prSet/>
      <dgm:spPr/>
      <dgm:t>
        <a:bodyPr/>
        <a:lstStyle/>
        <a:p>
          <a:r>
            <a:rPr lang="en-US" dirty="0"/>
            <a:t>thinks like a human?</a:t>
          </a:r>
        </a:p>
      </dgm:t>
    </dgm:pt>
    <dgm:pt modelId="{04AE0A4E-B07C-4F7C-9018-F5F08434BBB8}" type="parTrans" cxnId="{79293258-1F1D-481C-BEF0-DEB360FD8894}">
      <dgm:prSet/>
      <dgm:spPr/>
      <dgm:t>
        <a:bodyPr/>
        <a:lstStyle/>
        <a:p>
          <a:endParaRPr lang="en-US"/>
        </a:p>
      </dgm:t>
    </dgm:pt>
    <dgm:pt modelId="{7E53CCB1-1282-4A85-8552-9211D16E0FF6}" type="sibTrans" cxnId="{79293258-1F1D-481C-BEF0-DEB360FD8894}">
      <dgm:prSet/>
      <dgm:spPr/>
      <dgm:t>
        <a:bodyPr/>
        <a:lstStyle/>
        <a:p>
          <a:endParaRPr lang="en-US"/>
        </a:p>
      </dgm:t>
    </dgm:pt>
    <dgm:pt modelId="{CE78E4BB-83F8-47E6-A961-7AC133F50D50}">
      <dgm:prSet/>
      <dgm:spPr/>
      <dgm:t>
        <a:bodyPr/>
        <a:lstStyle/>
        <a:p>
          <a:r>
            <a:rPr lang="en-US" dirty="0"/>
            <a:t>acts like a human?</a:t>
          </a:r>
        </a:p>
      </dgm:t>
    </dgm:pt>
    <dgm:pt modelId="{9954E93C-DB74-4489-A2EB-C3560DD8465B}" type="parTrans" cxnId="{AE580DDA-90E7-4734-AB7C-C1348C4BD1E7}">
      <dgm:prSet/>
      <dgm:spPr/>
      <dgm:t>
        <a:bodyPr/>
        <a:lstStyle/>
        <a:p>
          <a:endParaRPr lang="en-US"/>
        </a:p>
      </dgm:t>
    </dgm:pt>
    <dgm:pt modelId="{26DCD576-8567-48DF-8A0D-00AF7A1DFC6D}" type="sibTrans" cxnId="{AE580DDA-90E7-4734-AB7C-C1348C4BD1E7}">
      <dgm:prSet/>
      <dgm:spPr/>
      <dgm:t>
        <a:bodyPr/>
        <a:lstStyle/>
        <a:p>
          <a:endParaRPr lang="en-US"/>
        </a:p>
      </dgm:t>
    </dgm:pt>
    <dgm:pt modelId="{699E814A-C7BB-45C9-8528-BC8893110D3A}">
      <dgm:prSet/>
      <dgm:spPr/>
      <dgm:t>
        <a:bodyPr/>
        <a:lstStyle/>
        <a:p>
          <a:r>
            <a:rPr lang="en-US" dirty="0"/>
            <a:t>thinks rationally?</a:t>
          </a:r>
        </a:p>
      </dgm:t>
    </dgm:pt>
    <dgm:pt modelId="{315CA7EE-92C9-4D75-994E-DB8B3B65E079}" type="parTrans" cxnId="{B3EB14C0-37D9-4E1E-B1F1-D77AF15ADB17}">
      <dgm:prSet/>
      <dgm:spPr/>
      <dgm:t>
        <a:bodyPr/>
        <a:lstStyle/>
        <a:p>
          <a:endParaRPr lang="en-US"/>
        </a:p>
      </dgm:t>
    </dgm:pt>
    <dgm:pt modelId="{5E170A91-AAF4-41A0-98AF-36E7EF8A8185}" type="sibTrans" cxnId="{B3EB14C0-37D9-4E1E-B1F1-D77AF15ADB17}">
      <dgm:prSet/>
      <dgm:spPr/>
      <dgm:t>
        <a:bodyPr/>
        <a:lstStyle/>
        <a:p>
          <a:endParaRPr lang="en-US"/>
        </a:p>
      </dgm:t>
    </dgm:pt>
    <dgm:pt modelId="{BB38D456-89FF-45BB-9803-6B30B36AACB9}">
      <dgm:prSet/>
      <dgm:spPr/>
      <dgm:t>
        <a:bodyPr/>
        <a:lstStyle/>
        <a:p>
          <a:r>
            <a:rPr lang="en-US" dirty="0"/>
            <a:t>acts rationally?</a:t>
          </a:r>
        </a:p>
      </dgm:t>
    </dgm:pt>
    <dgm:pt modelId="{1AD6F811-8452-48AE-A0E3-1CAC1CBEC7F8}" type="parTrans" cxnId="{5C8C1C89-64B1-4A8F-84FD-D3CEC8F0FBFB}">
      <dgm:prSet/>
      <dgm:spPr/>
      <dgm:t>
        <a:bodyPr/>
        <a:lstStyle/>
        <a:p>
          <a:endParaRPr lang="en-US"/>
        </a:p>
      </dgm:t>
    </dgm:pt>
    <dgm:pt modelId="{C82D3F18-CB81-49C6-A3EA-F19001DD8F8A}" type="sibTrans" cxnId="{5C8C1C89-64B1-4A8F-84FD-D3CEC8F0FBFB}">
      <dgm:prSet/>
      <dgm:spPr/>
      <dgm:t>
        <a:bodyPr/>
        <a:lstStyle/>
        <a:p>
          <a:endParaRPr lang="en-US"/>
        </a:p>
      </dgm:t>
    </dgm:pt>
    <dgm:pt modelId="{8A865662-0E1F-48A4-A993-51A2BB9B2E4F}" type="pres">
      <dgm:prSet presAssocID="{E0832AB2-8936-4470-B909-BE740232289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AC5ADFE-339A-4113-97C8-2B160FB55301}" type="pres">
      <dgm:prSet presAssocID="{6A3A96B7-CBB0-421E-8348-37E89F9DCC08}" presName="root" presStyleCnt="0"/>
      <dgm:spPr/>
    </dgm:pt>
    <dgm:pt modelId="{F7FD8F5A-9E67-42AB-81D8-27CA125220BB}" type="pres">
      <dgm:prSet presAssocID="{6A3A96B7-CBB0-421E-8348-37E89F9DCC08}" presName="rootComposite" presStyleCnt="0"/>
      <dgm:spPr/>
    </dgm:pt>
    <dgm:pt modelId="{3028E8D7-EA6F-4EA7-978A-43633D6AEAF6}" type="pres">
      <dgm:prSet presAssocID="{6A3A96B7-CBB0-421E-8348-37E89F9DCC08}" presName="rootText" presStyleLbl="node1" presStyleIdx="0" presStyleCnt="4"/>
      <dgm:spPr/>
    </dgm:pt>
    <dgm:pt modelId="{7E96EBE4-03A1-4197-A609-8D826601ABC1}" type="pres">
      <dgm:prSet presAssocID="{6A3A96B7-CBB0-421E-8348-37E89F9DCC08}" presName="rootConnector" presStyleLbl="node1" presStyleIdx="0" presStyleCnt="4"/>
      <dgm:spPr/>
    </dgm:pt>
    <dgm:pt modelId="{FD32282A-0269-4D8F-A4C8-0AC524E4BE98}" type="pres">
      <dgm:prSet presAssocID="{6A3A96B7-CBB0-421E-8348-37E89F9DCC08}" presName="childShape" presStyleCnt="0"/>
      <dgm:spPr/>
    </dgm:pt>
    <dgm:pt modelId="{4A7754E5-4AF7-4EF3-80D7-CE8DA9A463B0}" type="pres">
      <dgm:prSet presAssocID="{CE78E4BB-83F8-47E6-A961-7AC133F50D50}" presName="root" presStyleCnt="0"/>
      <dgm:spPr/>
    </dgm:pt>
    <dgm:pt modelId="{9FB9EDC3-647D-443D-8F9A-912D7651812C}" type="pres">
      <dgm:prSet presAssocID="{CE78E4BB-83F8-47E6-A961-7AC133F50D50}" presName="rootComposite" presStyleCnt="0"/>
      <dgm:spPr/>
    </dgm:pt>
    <dgm:pt modelId="{0BCE1037-9706-410D-834A-ECEC4388E735}" type="pres">
      <dgm:prSet presAssocID="{CE78E4BB-83F8-47E6-A961-7AC133F50D50}" presName="rootText" presStyleLbl="node1" presStyleIdx="1" presStyleCnt="4"/>
      <dgm:spPr/>
    </dgm:pt>
    <dgm:pt modelId="{26658136-CA3D-42D7-A36B-88198D905A09}" type="pres">
      <dgm:prSet presAssocID="{CE78E4BB-83F8-47E6-A961-7AC133F50D50}" presName="rootConnector" presStyleLbl="node1" presStyleIdx="1" presStyleCnt="4"/>
      <dgm:spPr/>
    </dgm:pt>
    <dgm:pt modelId="{F820BF47-1A0C-43F5-AAAD-6ACB2E9AD490}" type="pres">
      <dgm:prSet presAssocID="{CE78E4BB-83F8-47E6-A961-7AC133F50D50}" presName="childShape" presStyleCnt="0"/>
      <dgm:spPr/>
    </dgm:pt>
    <dgm:pt modelId="{5194E25F-D379-447F-929A-993DB7FDEBB6}" type="pres">
      <dgm:prSet presAssocID="{699E814A-C7BB-45C9-8528-BC8893110D3A}" presName="root" presStyleCnt="0"/>
      <dgm:spPr/>
    </dgm:pt>
    <dgm:pt modelId="{340FD182-E020-4339-8DC5-CEFA222C64AC}" type="pres">
      <dgm:prSet presAssocID="{699E814A-C7BB-45C9-8528-BC8893110D3A}" presName="rootComposite" presStyleCnt="0"/>
      <dgm:spPr/>
    </dgm:pt>
    <dgm:pt modelId="{405FCD6E-D4E8-41FA-B6A2-E4BB402E06BE}" type="pres">
      <dgm:prSet presAssocID="{699E814A-C7BB-45C9-8528-BC8893110D3A}" presName="rootText" presStyleLbl="node1" presStyleIdx="2" presStyleCnt="4"/>
      <dgm:spPr/>
    </dgm:pt>
    <dgm:pt modelId="{145781A5-5489-4E99-8DDD-A5C31F300089}" type="pres">
      <dgm:prSet presAssocID="{699E814A-C7BB-45C9-8528-BC8893110D3A}" presName="rootConnector" presStyleLbl="node1" presStyleIdx="2" presStyleCnt="4"/>
      <dgm:spPr/>
    </dgm:pt>
    <dgm:pt modelId="{4DD10E36-D14C-490A-BF06-A6B3FAFA273E}" type="pres">
      <dgm:prSet presAssocID="{699E814A-C7BB-45C9-8528-BC8893110D3A}" presName="childShape" presStyleCnt="0"/>
      <dgm:spPr/>
    </dgm:pt>
    <dgm:pt modelId="{C9B5881D-401D-4DFF-ADCD-A76BC6719BD1}" type="pres">
      <dgm:prSet presAssocID="{BB38D456-89FF-45BB-9803-6B30B36AACB9}" presName="root" presStyleCnt="0"/>
      <dgm:spPr/>
    </dgm:pt>
    <dgm:pt modelId="{3A20517E-5B01-4A3D-B6A4-42B27CCE0F77}" type="pres">
      <dgm:prSet presAssocID="{BB38D456-89FF-45BB-9803-6B30B36AACB9}" presName="rootComposite" presStyleCnt="0"/>
      <dgm:spPr/>
    </dgm:pt>
    <dgm:pt modelId="{8C5134CD-97C1-4A5D-8A99-397EA240E35C}" type="pres">
      <dgm:prSet presAssocID="{BB38D456-89FF-45BB-9803-6B30B36AACB9}" presName="rootText" presStyleLbl="node1" presStyleIdx="3" presStyleCnt="4"/>
      <dgm:spPr/>
    </dgm:pt>
    <dgm:pt modelId="{E785B7E3-F502-42E2-BE10-1B2C6EE54F76}" type="pres">
      <dgm:prSet presAssocID="{BB38D456-89FF-45BB-9803-6B30B36AACB9}" presName="rootConnector" presStyleLbl="node1" presStyleIdx="3" presStyleCnt="4"/>
      <dgm:spPr/>
    </dgm:pt>
    <dgm:pt modelId="{FECB1FBB-D3A5-464E-A91C-971D9A42C899}" type="pres">
      <dgm:prSet presAssocID="{BB38D456-89FF-45BB-9803-6B30B36AACB9}" presName="childShape" presStyleCnt="0"/>
      <dgm:spPr/>
    </dgm:pt>
  </dgm:ptLst>
  <dgm:cxnLst>
    <dgm:cxn modelId="{1A1E0818-8BC6-4A02-9D1E-E295C53E254E}" type="presOf" srcId="{699E814A-C7BB-45C9-8528-BC8893110D3A}" destId="{405FCD6E-D4E8-41FA-B6A2-E4BB402E06BE}" srcOrd="0" destOrd="0" presId="urn:microsoft.com/office/officeart/2005/8/layout/hierarchy3"/>
    <dgm:cxn modelId="{B1BB7568-5333-44BF-B6BD-938932D55139}" type="presOf" srcId="{6A3A96B7-CBB0-421E-8348-37E89F9DCC08}" destId="{3028E8D7-EA6F-4EA7-978A-43633D6AEAF6}" srcOrd="0" destOrd="0" presId="urn:microsoft.com/office/officeart/2005/8/layout/hierarchy3"/>
    <dgm:cxn modelId="{79293258-1F1D-481C-BEF0-DEB360FD8894}" srcId="{E0832AB2-8936-4470-B909-BE7402322893}" destId="{6A3A96B7-CBB0-421E-8348-37E89F9DCC08}" srcOrd="0" destOrd="0" parTransId="{04AE0A4E-B07C-4F7C-9018-F5F08434BBB8}" sibTransId="{7E53CCB1-1282-4A85-8552-9211D16E0FF6}"/>
    <dgm:cxn modelId="{9431497A-9835-404F-8A09-7068AAA8F50A}" type="presOf" srcId="{E0832AB2-8936-4470-B909-BE7402322893}" destId="{8A865662-0E1F-48A4-A993-51A2BB9B2E4F}" srcOrd="0" destOrd="0" presId="urn:microsoft.com/office/officeart/2005/8/layout/hierarchy3"/>
    <dgm:cxn modelId="{5C8C1C89-64B1-4A8F-84FD-D3CEC8F0FBFB}" srcId="{E0832AB2-8936-4470-B909-BE7402322893}" destId="{BB38D456-89FF-45BB-9803-6B30B36AACB9}" srcOrd="3" destOrd="0" parTransId="{1AD6F811-8452-48AE-A0E3-1CAC1CBEC7F8}" sibTransId="{C82D3F18-CB81-49C6-A3EA-F19001DD8F8A}"/>
    <dgm:cxn modelId="{CC528B8E-AA26-4738-8842-B207932A21D5}" type="presOf" srcId="{BB38D456-89FF-45BB-9803-6B30B36AACB9}" destId="{8C5134CD-97C1-4A5D-8A99-397EA240E35C}" srcOrd="0" destOrd="0" presId="urn:microsoft.com/office/officeart/2005/8/layout/hierarchy3"/>
    <dgm:cxn modelId="{8E448EA0-A335-4286-98A7-8350A9806306}" type="presOf" srcId="{CE78E4BB-83F8-47E6-A961-7AC133F50D50}" destId="{0BCE1037-9706-410D-834A-ECEC4388E735}" srcOrd="0" destOrd="0" presId="urn:microsoft.com/office/officeart/2005/8/layout/hierarchy3"/>
    <dgm:cxn modelId="{B3EB14C0-37D9-4E1E-B1F1-D77AF15ADB17}" srcId="{E0832AB2-8936-4470-B909-BE7402322893}" destId="{699E814A-C7BB-45C9-8528-BC8893110D3A}" srcOrd="2" destOrd="0" parTransId="{315CA7EE-92C9-4D75-994E-DB8B3B65E079}" sibTransId="{5E170A91-AAF4-41A0-98AF-36E7EF8A8185}"/>
    <dgm:cxn modelId="{AE580DDA-90E7-4734-AB7C-C1348C4BD1E7}" srcId="{E0832AB2-8936-4470-B909-BE7402322893}" destId="{CE78E4BB-83F8-47E6-A961-7AC133F50D50}" srcOrd="1" destOrd="0" parTransId="{9954E93C-DB74-4489-A2EB-C3560DD8465B}" sibTransId="{26DCD576-8567-48DF-8A0D-00AF7A1DFC6D}"/>
    <dgm:cxn modelId="{B735ECDB-F431-41D7-B5EB-7C8389FBDFD6}" type="presOf" srcId="{699E814A-C7BB-45C9-8528-BC8893110D3A}" destId="{145781A5-5489-4E99-8DDD-A5C31F300089}" srcOrd="1" destOrd="0" presId="urn:microsoft.com/office/officeart/2005/8/layout/hierarchy3"/>
    <dgm:cxn modelId="{384373DD-C986-4CA9-A0DB-89E762222F0D}" type="presOf" srcId="{6A3A96B7-CBB0-421E-8348-37E89F9DCC08}" destId="{7E96EBE4-03A1-4197-A609-8D826601ABC1}" srcOrd="1" destOrd="0" presId="urn:microsoft.com/office/officeart/2005/8/layout/hierarchy3"/>
    <dgm:cxn modelId="{5495CCE2-1673-4E88-9A5E-57DDFB70BC3C}" type="presOf" srcId="{BB38D456-89FF-45BB-9803-6B30B36AACB9}" destId="{E785B7E3-F502-42E2-BE10-1B2C6EE54F76}" srcOrd="1" destOrd="0" presId="urn:microsoft.com/office/officeart/2005/8/layout/hierarchy3"/>
    <dgm:cxn modelId="{E284C6F6-1A3F-499B-8EAB-E8CE265967BA}" type="presOf" srcId="{CE78E4BB-83F8-47E6-A961-7AC133F50D50}" destId="{26658136-CA3D-42D7-A36B-88198D905A09}" srcOrd="1" destOrd="0" presId="urn:microsoft.com/office/officeart/2005/8/layout/hierarchy3"/>
    <dgm:cxn modelId="{61A8217F-96E9-4BAA-A1E0-D8AA7A509C9C}" type="presParOf" srcId="{8A865662-0E1F-48A4-A993-51A2BB9B2E4F}" destId="{EAC5ADFE-339A-4113-97C8-2B160FB55301}" srcOrd="0" destOrd="0" presId="urn:microsoft.com/office/officeart/2005/8/layout/hierarchy3"/>
    <dgm:cxn modelId="{7613275C-A0D6-4EF6-B31A-B65540E57CFB}" type="presParOf" srcId="{EAC5ADFE-339A-4113-97C8-2B160FB55301}" destId="{F7FD8F5A-9E67-42AB-81D8-27CA125220BB}" srcOrd="0" destOrd="0" presId="urn:microsoft.com/office/officeart/2005/8/layout/hierarchy3"/>
    <dgm:cxn modelId="{585E41AC-2740-4B8E-87F9-86B474095BBD}" type="presParOf" srcId="{F7FD8F5A-9E67-42AB-81D8-27CA125220BB}" destId="{3028E8D7-EA6F-4EA7-978A-43633D6AEAF6}" srcOrd="0" destOrd="0" presId="urn:microsoft.com/office/officeart/2005/8/layout/hierarchy3"/>
    <dgm:cxn modelId="{FC964F3F-3CD1-4826-B7CD-BDE6731DA5AF}" type="presParOf" srcId="{F7FD8F5A-9E67-42AB-81D8-27CA125220BB}" destId="{7E96EBE4-03A1-4197-A609-8D826601ABC1}" srcOrd="1" destOrd="0" presId="urn:microsoft.com/office/officeart/2005/8/layout/hierarchy3"/>
    <dgm:cxn modelId="{C3B81C11-C670-484E-A374-0401397E49E6}" type="presParOf" srcId="{EAC5ADFE-339A-4113-97C8-2B160FB55301}" destId="{FD32282A-0269-4D8F-A4C8-0AC524E4BE98}" srcOrd="1" destOrd="0" presId="urn:microsoft.com/office/officeart/2005/8/layout/hierarchy3"/>
    <dgm:cxn modelId="{E341820C-E79E-431E-8B54-90529DAC17CF}" type="presParOf" srcId="{8A865662-0E1F-48A4-A993-51A2BB9B2E4F}" destId="{4A7754E5-4AF7-4EF3-80D7-CE8DA9A463B0}" srcOrd="1" destOrd="0" presId="urn:microsoft.com/office/officeart/2005/8/layout/hierarchy3"/>
    <dgm:cxn modelId="{8FDC9BB2-9B10-4D96-86A1-F2CEDA771BEC}" type="presParOf" srcId="{4A7754E5-4AF7-4EF3-80D7-CE8DA9A463B0}" destId="{9FB9EDC3-647D-443D-8F9A-912D7651812C}" srcOrd="0" destOrd="0" presId="urn:microsoft.com/office/officeart/2005/8/layout/hierarchy3"/>
    <dgm:cxn modelId="{D3AFDFCB-4C6E-4611-BC4A-12EDAF1079EE}" type="presParOf" srcId="{9FB9EDC3-647D-443D-8F9A-912D7651812C}" destId="{0BCE1037-9706-410D-834A-ECEC4388E735}" srcOrd="0" destOrd="0" presId="urn:microsoft.com/office/officeart/2005/8/layout/hierarchy3"/>
    <dgm:cxn modelId="{EAF80534-F4C5-43E7-AAC8-CFDCF1BF4496}" type="presParOf" srcId="{9FB9EDC3-647D-443D-8F9A-912D7651812C}" destId="{26658136-CA3D-42D7-A36B-88198D905A09}" srcOrd="1" destOrd="0" presId="urn:microsoft.com/office/officeart/2005/8/layout/hierarchy3"/>
    <dgm:cxn modelId="{CDF54187-655A-4EF6-B3B1-CE81B0392EC2}" type="presParOf" srcId="{4A7754E5-4AF7-4EF3-80D7-CE8DA9A463B0}" destId="{F820BF47-1A0C-43F5-AAAD-6ACB2E9AD490}" srcOrd="1" destOrd="0" presId="urn:microsoft.com/office/officeart/2005/8/layout/hierarchy3"/>
    <dgm:cxn modelId="{9AECAAFC-9667-4D11-9A0C-883A96F4955B}" type="presParOf" srcId="{8A865662-0E1F-48A4-A993-51A2BB9B2E4F}" destId="{5194E25F-D379-447F-929A-993DB7FDEBB6}" srcOrd="2" destOrd="0" presId="urn:microsoft.com/office/officeart/2005/8/layout/hierarchy3"/>
    <dgm:cxn modelId="{CDB3A7B7-D579-4F0A-B250-CF11F10931A1}" type="presParOf" srcId="{5194E25F-D379-447F-929A-993DB7FDEBB6}" destId="{340FD182-E020-4339-8DC5-CEFA222C64AC}" srcOrd="0" destOrd="0" presId="urn:microsoft.com/office/officeart/2005/8/layout/hierarchy3"/>
    <dgm:cxn modelId="{A18CDA89-75E1-4009-8662-12823BE0C735}" type="presParOf" srcId="{340FD182-E020-4339-8DC5-CEFA222C64AC}" destId="{405FCD6E-D4E8-41FA-B6A2-E4BB402E06BE}" srcOrd="0" destOrd="0" presId="urn:microsoft.com/office/officeart/2005/8/layout/hierarchy3"/>
    <dgm:cxn modelId="{39F44687-47CC-4847-B5FA-9171626C02EE}" type="presParOf" srcId="{340FD182-E020-4339-8DC5-CEFA222C64AC}" destId="{145781A5-5489-4E99-8DDD-A5C31F300089}" srcOrd="1" destOrd="0" presId="urn:microsoft.com/office/officeart/2005/8/layout/hierarchy3"/>
    <dgm:cxn modelId="{1739F4D7-7A71-46AD-AF18-AE4507282747}" type="presParOf" srcId="{5194E25F-D379-447F-929A-993DB7FDEBB6}" destId="{4DD10E36-D14C-490A-BF06-A6B3FAFA273E}" srcOrd="1" destOrd="0" presId="urn:microsoft.com/office/officeart/2005/8/layout/hierarchy3"/>
    <dgm:cxn modelId="{068BC3C5-4BFA-4DCA-883A-52FFA4FC7135}" type="presParOf" srcId="{8A865662-0E1F-48A4-A993-51A2BB9B2E4F}" destId="{C9B5881D-401D-4DFF-ADCD-A76BC6719BD1}" srcOrd="3" destOrd="0" presId="urn:microsoft.com/office/officeart/2005/8/layout/hierarchy3"/>
    <dgm:cxn modelId="{C65A04CF-331A-4999-B842-9651C3153CDB}" type="presParOf" srcId="{C9B5881D-401D-4DFF-ADCD-A76BC6719BD1}" destId="{3A20517E-5B01-4A3D-B6A4-42B27CCE0F77}" srcOrd="0" destOrd="0" presId="urn:microsoft.com/office/officeart/2005/8/layout/hierarchy3"/>
    <dgm:cxn modelId="{D3B3F63B-8FA7-4795-B320-E50599E40129}" type="presParOf" srcId="{3A20517E-5B01-4A3D-B6A4-42B27CCE0F77}" destId="{8C5134CD-97C1-4A5D-8A99-397EA240E35C}" srcOrd="0" destOrd="0" presId="urn:microsoft.com/office/officeart/2005/8/layout/hierarchy3"/>
    <dgm:cxn modelId="{46962050-7F6F-48CC-9B66-DDECEE9590AA}" type="presParOf" srcId="{3A20517E-5B01-4A3D-B6A4-42B27CCE0F77}" destId="{E785B7E3-F502-42E2-BE10-1B2C6EE54F76}" srcOrd="1" destOrd="0" presId="urn:microsoft.com/office/officeart/2005/8/layout/hierarchy3"/>
    <dgm:cxn modelId="{2AA459FA-75DB-4EFA-B026-73AF51A19058}" type="presParOf" srcId="{C9B5881D-401D-4DFF-ADCD-A76BC6719BD1}" destId="{FECB1FBB-D3A5-464E-A91C-971D9A42C89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91D540-6235-4E81-9CA6-586E2139AD89}" type="doc">
      <dgm:prSet loTypeId="urn:microsoft.com/office/officeart/2005/8/layout/h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7B16F09-85B7-4241-A0D7-03C106C26470}">
      <dgm:prSet/>
      <dgm:spPr/>
      <dgm:t>
        <a:bodyPr/>
        <a:lstStyle/>
        <a:p>
          <a:r>
            <a:rPr lang="en-US" dirty="0"/>
            <a:t>The brain as an information processing machine.</a:t>
          </a:r>
        </a:p>
      </dgm:t>
    </dgm:pt>
    <dgm:pt modelId="{3BC1B446-3977-4835-AFA9-E92E64979657}" type="parTrans" cxnId="{FD8A18B0-BCE6-4FC6-91A4-3434E683EFBE}">
      <dgm:prSet/>
      <dgm:spPr/>
      <dgm:t>
        <a:bodyPr/>
        <a:lstStyle/>
        <a:p>
          <a:endParaRPr lang="en-US"/>
        </a:p>
      </dgm:t>
    </dgm:pt>
    <dgm:pt modelId="{9A8CB736-1E2E-4DE4-A8F8-88CB50D0B9DD}" type="sibTrans" cxnId="{FD8A18B0-BCE6-4FC6-91A4-3434E683EFBE}">
      <dgm:prSet/>
      <dgm:spPr/>
      <dgm:t>
        <a:bodyPr/>
        <a:lstStyle/>
        <a:p>
          <a:endParaRPr lang="en-US"/>
        </a:p>
      </dgm:t>
    </dgm:pt>
    <dgm:pt modelId="{4176686A-0A77-4AD4-BC32-27435AC37BAA}">
      <dgm:prSet/>
      <dgm:spPr/>
      <dgm:t>
        <a:bodyPr/>
        <a:lstStyle/>
        <a:p>
          <a:r>
            <a:rPr lang="en-US"/>
            <a:t>How to understand cognition as a computational process? </a:t>
          </a:r>
        </a:p>
      </dgm:t>
    </dgm:pt>
    <dgm:pt modelId="{7E1501A9-09CE-4CC6-B7EE-5B9B170DDCA2}" type="parTrans" cxnId="{9B25E7C0-EF84-4767-895A-812FD7B6A4A3}">
      <dgm:prSet/>
      <dgm:spPr/>
      <dgm:t>
        <a:bodyPr/>
        <a:lstStyle/>
        <a:p>
          <a:endParaRPr lang="en-US"/>
        </a:p>
      </dgm:t>
    </dgm:pt>
    <dgm:pt modelId="{6B3EAF73-0F72-4123-A6EE-8BEA752508BA}" type="sibTrans" cxnId="{9B25E7C0-EF84-4767-895A-812FD7B6A4A3}">
      <dgm:prSet/>
      <dgm:spPr/>
      <dgm:t>
        <a:bodyPr/>
        <a:lstStyle/>
        <a:p>
          <a:endParaRPr lang="en-US"/>
        </a:p>
      </dgm:t>
    </dgm:pt>
    <dgm:pt modelId="{9F573DBB-B06F-47B4-845A-DA3A6AC01866}">
      <dgm:prSet/>
      <dgm:spPr/>
      <dgm:t>
        <a:bodyPr/>
        <a:lstStyle/>
        <a:p>
          <a:r>
            <a:rPr lang="en-US" dirty="0"/>
            <a:t>Introspection: try to think about how we think.</a:t>
          </a:r>
        </a:p>
      </dgm:t>
    </dgm:pt>
    <dgm:pt modelId="{03CB14EE-8448-4AA2-B572-4C7D7AB63A92}" type="parTrans" cxnId="{4BF86441-F20B-49C0-BFA7-40D77F60441C}">
      <dgm:prSet/>
      <dgm:spPr/>
      <dgm:t>
        <a:bodyPr/>
        <a:lstStyle/>
        <a:p>
          <a:endParaRPr lang="en-US"/>
        </a:p>
      </dgm:t>
    </dgm:pt>
    <dgm:pt modelId="{B535AAFE-5536-41C9-917D-B3734792BCB0}" type="sibTrans" cxnId="{4BF86441-F20B-49C0-BFA7-40D77F60441C}">
      <dgm:prSet/>
      <dgm:spPr/>
      <dgm:t>
        <a:bodyPr/>
        <a:lstStyle/>
        <a:p>
          <a:endParaRPr lang="en-US"/>
        </a:p>
      </dgm:t>
    </dgm:pt>
    <dgm:pt modelId="{D9B12A12-0793-4D2A-AA4A-439DD7CD4BE2}">
      <dgm:prSet/>
      <dgm:spPr/>
      <dgm:t>
        <a:bodyPr/>
        <a:lstStyle/>
        <a:p>
          <a:r>
            <a:rPr lang="en-US" dirty="0"/>
            <a:t>Predict the behavior of human subjects.</a:t>
          </a:r>
        </a:p>
      </dgm:t>
    </dgm:pt>
    <dgm:pt modelId="{389A5292-1AF9-4BD8-8CDF-1DEC47AD692D}" type="parTrans" cxnId="{611735C9-FF1D-4C98-BB83-E8ACCC61720E}">
      <dgm:prSet/>
      <dgm:spPr/>
      <dgm:t>
        <a:bodyPr/>
        <a:lstStyle/>
        <a:p>
          <a:endParaRPr lang="en-US"/>
        </a:p>
      </dgm:t>
    </dgm:pt>
    <dgm:pt modelId="{4B5C9C2E-9877-4DA3-A4AB-6C14F972EB25}" type="sibTrans" cxnId="{611735C9-FF1D-4C98-BB83-E8ACCC61720E}">
      <dgm:prSet/>
      <dgm:spPr/>
      <dgm:t>
        <a:bodyPr/>
        <a:lstStyle/>
        <a:p>
          <a:endParaRPr lang="en-US"/>
        </a:p>
      </dgm:t>
    </dgm:pt>
    <dgm:pt modelId="{71B30901-C32D-4877-AE34-A452B78B1192}">
      <dgm:prSet/>
      <dgm:spPr/>
      <dgm:t>
        <a:bodyPr/>
        <a:lstStyle/>
        <a:p>
          <a:r>
            <a:rPr lang="en-US" dirty="0"/>
            <a:t>Image the brain, examine neurological data</a:t>
          </a:r>
        </a:p>
      </dgm:t>
    </dgm:pt>
    <dgm:pt modelId="{0649210F-85D3-4AB6-ACD3-A30ED6379DF2}" type="parTrans" cxnId="{1F243229-EF46-4976-A82B-20BF7EF05D58}">
      <dgm:prSet/>
      <dgm:spPr/>
      <dgm:t>
        <a:bodyPr/>
        <a:lstStyle/>
        <a:p>
          <a:endParaRPr lang="en-US"/>
        </a:p>
      </dgm:t>
    </dgm:pt>
    <dgm:pt modelId="{DBCE388C-64A7-4741-99A9-CA41C0091746}" type="sibTrans" cxnId="{1F243229-EF46-4976-A82B-20BF7EF05D58}">
      <dgm:prSet/>
      <dgm:spPr/>
      <dgm:t>
        <a:bodyPr/>
        <a:lstStyle/>
        <a:p>
          <a:endParaRPr lang="en-US"/>
        </a:p>
      </dgm:t>
    </dgm:pt>
    <dgm:pt modelId="{54D207B6-6EAA-4DAC-A64A-CC95C19AF78C}">
      <dgm:prSet/>
      <dgm:spPr/>
      <dgm:t>
        <a:bodyPr/>
        <a:lstStyle/>
        <a:p>
          <a:r>
            <a:rPr lang="en-US" dirty="0"/>
            <a:t>Requires scientific theories of how the brain works</a:t>
          </a:r>
        </a:p>
      </dgm:t>
    </dgm:pt>
    <dgm:pt modelId="{D5E46255-BAD8-4598-958E-04C62512C8CF}" type="parTrans" cxnId="{0CB1E9B2-EBC7-4388-AB12-9A1E3C24E69D}">
      <dgm:prSet/>
      <dgm:spPr/>
      <dgm:t>
        <a:bodyPr/>
        <a:lstStyle/>
        <a:p>
          <a:endParaRPr lang="en-US"/>
        </a:p>
      </dgm:t>
    </dgm:pt>
    <dgm:pt modelId="{88BAFD53-9D2F-4E81-9532-279C6A73F419}" type="sibTrans" cxnId="{0CB1E9B2-EBC7-4388-AB12-9A1E3C24E69D}">
      <dgm:prSet/>
      <dgm:spPr/>
      <dgm:t>
        <a:bodyPr/>
        <a:lstStyle/>
        <a:p>
          <a:endParaRPr lang="en-US"/>
        </a:p>
      </dgm:t>
    </dgm:pt>
    <dgm:pt modelId="{CE88C111-DA73-4870-B41D-63ADAED290A2}" type="pres">
      <dgm:prSet presAssocID="{FB91D540-6235-4E81-9CA6-586E2139AD89}" presName="Name0" presStyleCnt="0">
        <dgm:presLayoutVars>
          <dgm:dir/>
          <dgm:animLvl val="lvl"/>
          <dgm:resizeHandles val="exact"/>
        </dgm:presLayoutVars>
      </dgm:prSet>
      <dgm:spPr/>
    </dgm:pt>
    <dgm:pt modelId="{62E46302-58C2-4215-AAF9-3CBB71B72509}" type="pres">
      <dgm:prSet presAssocID="{47B16F09-85B7-4241-A0D7-03C106C26470}" presName="composite" presStyleCnt="0"/>
      <dgm:spPr/>
    </dgm:pt>
    <dgm:pt modelId="{1171FF4F-B934-4BF3-88D9-4C67E3E8E620}" type="pres">
      <dgm:prSet presAssocID="{47B16F09-85B7-4241-A0D7-03C106C26470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057C3BCC-3CA5-4CC4-B7F5-24388E3176BF}" type="pres">
      <dgm:prSet presAssocID="{47B16F09-85B7-4241-A0D7-03C106C26470}" presName="desTx" presStyleLbl="alignAccFollowNode1" presStyleIdx="0" presStyleCnt="2">
        <dgm:presLayoutVars>
          <dgm:bulletEnabled val="1"/>
        </dgm:presLayoutVars>
      </dgm:prSet>
      <dgm:spPr/>
    </dgm:pt>
    <dgm:pt modelId="{D47BE8EF-9534-4532-A078-77F96A7259D3}" type="pres">
      <dgm:prSet presAssocID="{9A8CB736-1E2E-4DE4-A8F8-88CB50D0B9DD}" presName="space" presStyleCnt="0"/>
      <dgm:spPr/>
    </dgm:pt>
    <dgm:pt modelId="{AD4C5177-23FD-4061-B97F-B4D0EFBCC1FE}" type="pres">
      <dgm:prSet presAssocID="{4176686A-0A77-4AD4-BC32-27435AC37BAA}" presName="composite" presStyleCnt="0"/>
      <dgm:spPr/>
    </dgm:pt>
    <dgm:pt modelId="{35853A24-3A1A-4732-AB27-64EAA882E8E5}" type="pres">
      <dgm:prSet presAssocID="{4176686A-0A77-4AD4-BC32-27435AC37BAA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9A921E0-BCBA-470A-9186-791A7E8DF1C7}" type="pres">
      <dgm:prSet presAssocID="{4176686A-0A77-4AD4-BC32-27435AC37BAA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6AC09205-E7AF-4175-8A65-C17C67DDCD76}" type="presOf" srcId="{D9B12A12-0793-4D2A-AA4A-439DD7CD4BE2}" destId="{39A921E0-BCBA-470A-9186-791A7E8DF1C7}" srcOrd="0" destOrd="1" presId="urn:microsoft.com/office/officeart/2005/8/layout/hList1"/>
    <dgm:cxn modelId="{1F243229-EF46-4976-A82B-20BF7EF05D58}" srcId="{4176686A-0A77-4AD4-BC32-27435AC37BAA}" destId="{71B30901-C32D-4877-AE34-A452B78B1192}" srcOrd="2" destOrd="0" parTransId="{0649210F-85D3-4AB6-ACD3-A30ED6379DF2}" sibTransId="{DBCE388C-64A7-4741-99A9-CA41C0091746}"/>
    <dgm:cxn modelId="{4BF86441-F20B-49C0-BFA7-40D77F60441C}" srcId="{4176686A-0A77-4AD4-BC32-27435AC37BAA}" destId="{9F573DBB-B06F-47B4-845A-DA3A6AC01866}" srcOrd="0" destOrd="0" parTransId="{03CB14EE-8448-4AA2-B572-4C7D7AB63A92}" sibTransId="{B535AAFE-5536-41C9-917D-B3734792BCB0}"/>
    <dgm:cxn modelId="{C5FCE947-2202-4F18-9E06-CA9629E5530F}" type="presOf" srcId="{FB91D540-6235-4E81-9CA6-586E2139AD89}" destId="{CE88C111-DA73-4870-B41D-63ADAED290A2}" srcOrd="0" destOrd="0" presId="urn:microsoft.com/office/officeart/2005/8/layout/hList1"/>
    <dgm:cxn modelId="{F40DF748-129A-4CD6-9604-6C863B455CDE}" type="presOf" srcId="{9F573DBB-B06F-47B4-845A-DA3A6AC01866}" destId="{39A921E0-BCBA-470A-9186-791A7E8DF1C7}" srcOrd="0" destOrd="0" presId="urn:microsoft.com/office/officeart/2005/8/layout/hList1"/>
    <dgm:cxn modelId="{A7754A94-412A-4030-A900-977D14188EEA}" type="presOf" srcId="{71B30901-C32D-4877-AE34-A452B78B1192}" destId="{39A921E0-BCBA-470A-9186-791A7E8DF1C7}" srcOrd="0" destOrd="2" presId="urn:microsoft.com/office/officeart/2005/8/layout/hList1"/>
    <dgm:cxn modelId="{7831089A-207D-4E87-BFE9-E5650A84AA93}" type="presOf" srcId="{54D207B6-6EAA-4DAC-A64A-CC95C19AF78C}" destId="{057C3BCC-3CA5-4CC4-B7F5-24388E3176BF}" srcOrd="0" destOrd="0" presId="urn:microsoft.com/office/officeart/2005/8/layout/hList1"/>
    <dgm:cxn modelId="{7483699D-0889-4045-AEB4-C98581805735}" type="presOf" srcId="{47B16F09-85B7-4241-A0D7-03C106C26470}" destId="{1171FF4F-B934-4BF3-88D9-4C67E3E8E620}" srcOrd="0" destOrd="0" presId="urn:microsoft.com/office/officeart/2005/8/layout/hList1"/>
    <dgm:cxn modelId="{FD8A18B0-BCE6-4FC6-91A4-3434E683EFBE}" srcId="{FB91D540-6235-4E81-9CA6-586E2139AD89}" destId="{47B16F09-85B7-4241-A0D7-03C106C26470}" srcOrd="0" destOrd="0" parTransId="{3BC1B446-3977-4835-AFA9-E92E64979657}" sibTransId="{9A8CB736-1E2E-4DE4-A8F8-88CB50D0B9DD}"/>
    <dgm:cxn modelId="{0CB1E9B2-EBC7-4388-AB12-9A1E3C24E69D}" srcId="{47B16F09-85B7-4241-A0D7-03C106C26470}" destId="{54D207B6-6EAA-4DAC-A64A-CC95C19AF78C}" srcOrd="0" destOrd="0" parTransId="{D5E46255-BAD8-4598-958E-04C62512C8CF}" sibTransId="{88BAFD53-9D2F-4E81-9532-279C6A73F419}"/>
    <dgm:cxn modelId="{9B25E7C0-EF84-4767-895A-812FD7B6A4A3}" srcId="{FB91D540-6235-4E81-9CA6-586E2139AD89}" destId="{4176686A-0A77-4AD4-BC32-27435AC37BAA}" srcOrd="1" destOrd="0" parTransId="{7E1501A9-09CE-4CC6-B7EE-5B9B170DDCA2}" sibTransId="{6B3EAF73-0F72-4123-A6EE-8BEA752508BA}"/>
    <dgm:cxn modelId="{611735C9-FF1D-4C98-BB83-E8ACCC61720E}" srcId="{4176686A-0A77-4AD4-BC32-27435AC37BAA}" destId="{D9B12A12-0793-4D2A-AA4A-439DD7CD4BE2}" srcOrd="1" destOrd="0" parTransId="{389A5292-1AF9-4BD8-8CDF-1DEC47AD692D}" sibTransId="{4B5C9C2E-9877-4DA3-A4AB-6C14F972EB25}"/>
    <dgm:cxn modelId="{B149E2E0-3172-4DFA-90EB-5B2F16672EFC}" type="presOf" srcId="{4176686A-0A77-4AD4-BC32-27435AC37BAA}" destId="{35853A24-3A1A-4732-AB27-64EAA882E8E5}" srcOrd="0" destOrd="0" presId="urn:microsoft.com/office/officeart/2005/8/layout/hList1"/>
    <dgm:cxn modelId="{0FC90147-F882-47F9-8683-D8639905486F}" type="presParOf" srcId="{CE88C111-DA73-4870-B41D-63ADAED290A2}" destId="{62E46302-58C2-4215-AAF9-3CBB71B72509}" srcOrd="0" destOrd="0" presId="urn:microsoft.com/office/officeart/2005/8/layout/hList1"/>
    <dgm:cxn modelId="{F1851906-18A2-4061-B96D-543D11E9D7D7}" type="presParOf" srcId="{62E46302-58C2-4215-AAF9-3CBB71B72509}" destId="{1171FF4F-B934-4BF3-88D9-4C67E3E8E620}" srcOrd="0" destOrd="0" presId="urn:microsoft.com/office/officeart/2005/8/layout/hList1"/>
    <dgm:cxn modelId="{F3455870-7202-47D7-BF3A-9906EB6785A8}" type="presParOf" srcId="{62E46302-58C2-4215-AAF9-3CBB71B72509}" destId="{057C3BCC-3CA5-4CC4-B7F5-24388E3176BF}" srcOrd="1" destOrd="0" presId="urn:microsoft.com/office/officeart/2005/8/layout/hList1"/>
    <dgm:cxn modelId="{1AC77607-853E-453F-9004-8D5B1092835D}" type="presParOf" srcId="{CE88C111-DA73-4870-B41D-63ADAED290A2}" destId="{D47BE8EF-9534-4532-A078-77F96A7259D3}" srcOrd="1" destOrd="0" presId="urn:microsoft.com/office/officeart/2005/8/layout/hList1"/>
    <dgm:cxn modelId="{415F15E5-EE68-4C3A-B322-1EA654194881}" type="presParOf" srcId="{CE88C111-DA73-4870-B41D-63ADAED290A2}" destId="{AD4C5177-23FD-4061-B97F-B4D0EFBCC1FE}" srcOrd="2" destOrd="0" presId="urn:microsoft.com/office/officeart/2005/8/layout/hList1"/>
    <dgm:cxn modelId="{4FA70D73-02F7-416C-8FCA-30A2464F7404}" type="presParOf" srcId="{AD4C5177-23FD-4061-B97F-B4D0EFBCC1FE}" destId="{35853A24-3A1A-4732-AB27-64EAA882E8E5}" srcOrd="0" destOrd="0" presId="urn:microsoft.com/office/officeart/2005/8/layout/hList1"/>
    <dgm:cxn modelId="{5699DB66-8A4A-4CCD-B9FC-C0849E0B839E}" type="presParOf" srcId="{AD4C5177-23FD-4061-B97F-B4D0EFBCC1FE}" destId="{39A921E0-BCBA-470A-9186-791A7E8DF1C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782505B-59DF-4329-8CB3-1953E54859B5}" type="doc">
      <dgm:prSet loTypeId="urn:microsoft.com/office/officeart/2005/8/layout/venn1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0DA4C36-6241-4C18-A73B-40C862C18683}">
      <dgm:prSet custT="1"/>
      <dgm:spPr/>
      <dgm:t>
        <a:bodyPr/>
        <a:lstStyle/>
        <a:p>
          <a:r>
            <a:rPr lang="en-US" sz="1600" b="1" dirty="0"/>
            <a:t>Philosophy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logic, methods of reasoning, mind vs. matter, foundations of learning and knowledge</a:t>
          </a:r>
        </a:p>
      </dgm:t>
    </dgm:pt>
    <dgm:pt modelId="{76930314-C563-4BC5-990D-0AAB7EF7C1DA}" type="parTrans" cxnId="{E40CE4E3-D4B0-4126-A693-AA98233D2DA9}">
      <dgm:prSet/>
      <dgm:spPr/>
      <dgm:t>
        <a:bodyPr/>
        <a:lstStyle/>
        <a:p>
          <a:endParaRPr lang="en-US" sz="1600"/>
        </a:p>
      </dgm:t>
    </dgm:pt>
    <dgm:pt modelId="{D05FEEFD-6050-4C98-83D9-7A1765D276CC}" type="sibTrans" cxnId="{E40CE4E3-D4B0-4126-A693-AA98233D2DA9}">
      <dgm:prSet/>
      <dgm:spPr/>
      <dgm:t>
        <a:bodyPr/>
        <a:lstStyle/>
        <a:p>
          <a:endParaRPr lang="en-US" sz="1600"/>
        </a:p>
      </dgm:t>
    </dgm:pt>
    <dgm:pt modelId="{BE6B8F80-BAD2-4CC2-BAF9-860114D9439C}">
      <dgm:prSet custT="1"/>
      <dgm:spPr/>
      <dgm:t>
        <a:bodyPr/>
        <a:lstStyle/>
        <a:p>
          <a:r>
            <a:rPr lang="en-US" sz="1600" b="1" dirty="0"/>
            <a:t>Mathematics </a:t>
          </a:r>
          <a:br>
            <a:rPr lang="en-US" sz="1600" b="1" dirty="0"/>
          </a:br>
          <a:r>
            <a:rPr lang="en-US" sz="1600" dirty="0"/>
            <a:t>logic, probability, optimization </a:t>
          </a:r>
        </a:p>
      </dgm:t>
    </dgm:pt>
    <dgm:pt modelId="{5C4CB5CB-0CF1-45BF-BA44-37F3FA312C64}" type="parTrans" cxnId="{0829594B-309F-48E3-836D-9E3301C87C65}">
      <dgm:prSet/>
      <dgm:spPr/>
      <dgm:t>
        <a:bodyPr/>
        <a:lstStyle/>
        <a:p>
          <a:endParaRPr lang="en-US" sz="1600"/>
        </a:p>
      </dgm:t>
    </dgm:pt>
    <dgm:pt modelId="{3D1B8815-8AE4-4ECD-BB00-70101A929947}" type="sibTrans" cxnId="{0829594B-309F-48E3-836D-9E3301C87C65}">
      <dgm:prSet/>
      <dgm:spPr/>
      <dgm:t>
        <a:bodyPr/>
        <a:lstStyle/>
        <a:p>
          <a:endParaRPr lang="en-US" sz="1600"/>
        </a:p>
      </dgm:t>
    </dgm:pt>
    <dgm:pt modelId="{DCC345AB-91A6-4B93-9CAE-484D4F521B92}">
      <dgm:prSet custT="1"/>
      <dgm:spPr/>
      <dgm:t>
        <a:bodyPr/>
        <a:lstStyle/>
        <a:p>
          <a:r>
            <a:rPr lang="en-US" sz="1600" b="1" dirty="0"/>
            <a:t>Economics </a:t>
          </a:r>
          <a:br>
            <a:rPr lang="en-US" sz="1600" b="1" dirty="0"/>
          </a:br>
          <a:r>
            <a:rPr lang="en-US" sz="1600" dirty="0"/>
            <a:t>utility, decision theory </a:t>
          </a:r>
        </a:p>
      </dgm:t>
    </dgm:pt>
    <dgm:pt modelId="{A010C5D1-B739-4840-8F82-2F280A5A0F44}" type="parTrans" cxnId="{02A8CD0F-0CA3-4F69-9AC2-317B6226B1D2}">
      <dgm:prSet/>
      <dgm:spPr/>
      <dgm:t>
        <a:bodyPr/>
        <a:lstStyle/>
        <a:p>
          <a:endParaRPr lang="en-US" sz="1600"/>
        </a:p>
      </dgm:t>
    </dgm:pt>
    <dgm:pt modelId="{93F0DFD2-9E1F-45E6-8F04-6001C7C5259C}" type="sibTrans" cxnId="{02A8CD0F-0CA3-4F69-9AC2-317B6226B1D2}">
      <dgm:prSet/>
      <dgm:spPr/>
      <dgm:t>
        <a:bodyPr/>
        <a:lstStyle/>
        <a:p>
          <a:endParaRPr lang="en-US" sz="1600"/>
        </a:p>
      </dgm:t>
    </dgm:pt>
    <dgm:pt modelId="{BCCFE23E-BDA3-4FB5-A1A7-B1CA46A36DEC}">
      <dgm:prSet custT="1"/>
      <dgm:spPr/>
      <dgm:t>
        <a:bodyPr/>
        <a:lstStyle/>
        <a:p>
          <a:r>
            <a:rPr lang="en-US" sz="1600" b="1" dirty="0"/>
            <a:t>Neuroscience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biological basis of intelligence</a:t>
          </a:r>
        </a:p>
      </dgm:t>
    </dgm:pt>
    <dgm:pt modelId="{9256497A-F191-46C8-B90D-DFBB1046EA2D}" type="parTrans" cxnId="{F7E33B7F-1FAE-46AF-A2C5-1C3D402E0B62}">
      <dgm:prSet/>
      <dgm:spPr/>
      <dgm:t>
        <a:bodyPr/>
        <a:lstStyle/>
        <a:p>
          <a:endParaRPr lang="en-US" sz="1600"/>
        </a:p>
      </dgm:t>
    </dgm:pt>
    <dgm:pt modelId="{462F6AC0-0B06-40E9-AF91-A5B764E338A2}" type="sibTrans" cxnId="{F7E33B7F-1FAE-46AF-A2C5-1C3D402E0B62}">
      <dgm:prSet/>
      <dgm:spPr/>
      <dgm:t>
        <a:bodyPr/>
        <a:lstStyle/>
        <a:p>
          <a:endParaRPr lang="en-US" sz="1600"/>
        </a:p>
      </dgm:t>
    </dgm:pt>
    <dgm:pt modelId="{043D3B55-F36C-4D2F-9E8C-3971EB1779A4}">
      <dgm:prSet custT="1"/>
      <dgm:spPr/>
      <dgm:t>
        <a:bodyPr/>
        <a:lstStyle/>
        <a:p>
          <a:r>
            <a:rPr lang="en-US" sz="1600" b="1" dirty="0"/>
            <a:t>Cognitive science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computational models of human intelligence</a:t>
          </a:r>
        </a:p>
      </dgm:t>
    </dgm:pt>
    <dgm:pt modelId="{0E8D7110-3D52-41E0-85F2-EA75B891E42C}" type="parTrans" cxnId="{2C887673-BDD7-46E8-AB37-5C9AFEC5A046}">
      <dgm:prSet/>
      <dgm:spPr/>
      <dgm:t>
        <a:bodyPr/>
        <a:lstStyle/>
        <a:p>
          <a:endParaRPr lang="en-US" sz="1600"/>
        </a:p>
      </dgm:t>
    </dgm:pt>
    <dgm:pt modelId="{C5373023-5E1A-46CB-8313-0216DA0051AB}" type="sibTrans" cxnId="{2C887673-BDD7-46E8-AB37-5C9AFEC5A046}">
      <dgm:prSet/>
      <dgm:spPr/>
      <dgm:t>
        <a:bodyPr/>
        <a:lstStyle/>
        <a:p>
          <a:endParaRPr lang="en-US" sz="1600"/>
        </a:p>
      </dgm:t>
    </dgm:pt>
    <dgm:pt modelId="{1EFE18E5-363D-49CE-808F-626A9FBABCE0}">
      <dgm:prSet custT="1"/>
      <dgm:spPr/>
      <dgm:t>
        <a:bodyPr/>
        <a:lstStyle/>
        <a:p>
          <a:r>
            <a:rPr lang="en-US" sz="1600" b="1" dirty="0"/>
            <a:t>Linguistics </a:t>
          </a:r>
          <a:br>
            <a:rPr lang="en-US" sz="1600" b="1" dirty="0"/>
          </a:br>
          <a:r>
            <a:rPr lang="en-US" sz="1600" b="1" dirty="0"/>
            <a:t> </a:t>
          </a:r>
          <a:r>
            <a:rPr lang="en-US" sz="1600" dirty="0"/>
            <a:t>rules of language, language acquisition</a:t>
          </a:r>
        </a:p>
      </dgm:t>
    </dgm:pt>
    <dgm:pt modelId="{BFB58523-1CBD-4037-A479-0C334C7DE7A8}" type="parTrans" cxnId="{6D2FF423-6A4F-4A6A-BC0A-7B1449AE9688}">
      <dgm:prSet/>
      <dgm:spPr/>
      <dgm:t>
        <a:bodyPr/>
        <a:lstStyle/>
        <a:p>
          <a:endParaRPr lang="en-US" sz="1600"/>
        </a:p>
      </dgm:t>
    </dgm:pt>
    <dgm:pt modelId="{33C923D6-FD60-4E7A-94C1-6883AC6A49AE}" type="sibTrans" cxnId="{6D2FF423-6A4F-4A6A-BC0A-7B1449AE9688}">
      <dgm:prSet/>
      <dgm:spPr/>
      <dgm:t>
        <a:bodyPr/>
        <a:lstStyle/>
        <a:p>
          <a:endParaRPr lang="en-US" sz="1600"/>
        </a:p>
      </dgm:t>
    </dgm:pt>
    <dgm:pt modelId="{FF0B0CE2-DFCC-4E04-A379-CE3C94299541}">
      <dgm:prSet custT="1"/>
      <dgm:spPr/>
      <dgm:t>
        <a:bodyPr/>
        <a:lstStyle/>
        <a:p>
          <a:r>
            <a:rPr lang="en-US" sz="1600" b="1" dirty="0"/>
            <a:t>Machine learning </a:t>
          </a:r>
          <a:br>
            <a:rPr lang="en-US" sz="1600" b="1" dirty="0"/>
          </a:br>
          <a:r>
            <a:rPr lang="en-US" sz="1600" dirty="0"/>
            <a:t>design of systems that use experience to  improve performance</a:t>
          </a:r>
        </a:p>
      </dgm:t>
    </dgm:pt>
    <dgm:pt modelId="{54ECEE36-1B91-4573-8B44-9650E59CB14C}" type="parTrans" cxnId="{72433477-53D6-449F-A932-D9E3297A389C}">
      <dgm:prSet/>
      <dgm:spPr/>
      <dgm:t>
        <a:bodyPr/>
        <a:lstStyle/>
        <a:p>
          <a:endParaRPr lang="en-US" sz="1600"/>
        </a:p>
      </dgm:t>
    </dgm:pt>
    <dgm:pt modelId="{53C29B34-B8E5-4FCB-8144-975ABFC25616}" type="sibTrans" cxnId="{72433477-53D6-449F-A932-D9E3297A389C}">
      <dgm:prSet/>
      <dgm:spPr/>
      <dgm:t>
        <a:bodyPr/>
        <a:lstStyle/>
        <a:p>
          <a:endParaRPr lang="en-US" sz="1600"/>
        </a:p>
      </dgm:t>
    </dgm:pt>
    <dgm:pt modelId="{4DC1F820-F555-4C24-AF91-CE27B8095F43}">
      <dgm:prSet custT="1"/>
      <dgm:spPr/>
      <dgm:t>
        <a:bodyPr/>
        <a:lstStyle/>
        <a:p>
          <a:endParaRPr lang="en-US"/>
        </a:p>
      </dgm:t>
    </dgm:pt>
    <dgm:pt modelId="{5C2F10FB-3CB2-428E-8E1C-5DC3AD75132B}" type="parTrans" cxnId="{3C87DEE3-2F2C-4E1D-A344-DD9A6C2E1958}">
      <dgm:prSet/>
      <dgm:spPr/>
      <dgm:t>
        <a:bodyPr/>
        <a:lstStyle/>
        <a:p>
          <a:endParaRPr lang="en-US" sz="1600"/>
        </a:p>
      </dgm:t>
    </dgm:pt>
    <dgm:pt modelId="{C0881179-C44D-4F84-A286-5C7213B48F6F}" type="sibTrans" cxnId="{3C87DEE3-2F2C-4E1D-A344-DD9A6C2E1958}">
      <dgm:prSet/>
      <dgm:spPr/>
      <dgm:t>
        <a:bodyPr/>
        <a:lstStyle/>
        <a:p>
          <a:endParaRPr lang="en-US" sz="1600"/>
        </a:p>
      </dgm:t>
    </dgm:pt>
    <dgm:pt modelId="{E368688A-CCC3-469A-87E6-51BC3F36BC37}">
      <dgm:prSet custT="1"/>
      <dgm:spPr/>
      <dgm:t>
        <a:bodyPr/>
        <a:lstStyle/>
        <a:p>
          <a:endParaRPr lang="en-US"/>
        </a:p>
      </dgm:t>
    </dgm:pt>
    <dgm:pt modelId="{6518247B-66B0-4D6B-806D-E7CB56C16593}" type="parTrans" cxnId="{4862CD67-856F-4AB9-B5CB-2EF3E27EA549}">
      <dgm:prSet/>
      <dgm:spPr/>
      <dgm:t>
        <a:bodyPr/>
        <a:lstStyle/>
        <a:p>
          <a:endParaRPr lang="en-US" sz="1600"/>
        </a:p>
      </dgm:t>
    </dgm:pt>
    <dgm:pt modelId="{7AA8657D-9FF1-4375-8B03-0F6FE051DCE9}" type="sibTrans" cxnId="{4862CD67-856F-4AB9-B5CB-2EF3E27EA549}">
      <dgm:prSet/>
      <dgm:spPr/>
      <dgm:t>
        <a:bodyPr/>
        <a:lstStyle/>
        <a:p>
          <a:endParaRPr lang="en-US" sz="1600"/>
        </a:p>
      </dgm:t>
    </dgm:pt>
    <dgm:pt modelId="{DD91A4BD-BCB6-4E9A-9431-BAAC2300F9B4}" type="pres">
      <dgm:prSet presAssocID="{C782505B-59DF-4329-8CB3-1953E54859B5}" presName="compositeShape" presStyleCnt="0">
        <dgm:presLayoutVars>
          <dgm:chMax val="7"/>
          <dgm:dir/>
          <dgm:resizeHandles val="exact"/>
        </dgm:presLayoutVars>
      </dgm:prSet>
      <dgm:spPr/>
    </dgm:pt>
    <dgm:pt modelId="{5E0906F0-434E-4938-9EEE-E660A9B66C5B}" type="pres">
      <dgm:prSet presAssocID="{80DA4C36-6241-4C18-A73B-40C862C18683}" presName="circ1" presStyleLbl="vennNode1" presStyleIdx="0" presStyleCnt="7"/>
      <dgm:spPr/>
    </dgm:pt>
    <dgm:pt modelId="{403DB5DE-3FBE-407F-989B-FEEE0EFEAD53}" type="pres">
      <dgm:prSet presAssocID="{80DA4C36-6241-4C18-A73B-40C862C18683}" presName="circ1Tx" presStyleLbl="revTx" presStyleIdx="0" presStyleCnt="0" custScaleX="168688">
        <dgm:presLayoutVars>
          <dgm:chMax val="0"/>
          <dgm:chPref val="0"/>
          <dgm:bulletEnabled val="1"/>
        </dgm:presLayoutVars>
      </dgm:prSet>
      <dgm:spPr/>
    </dgm:pt>
    <dgm:pt modelId="{3F369BCF-6057-431C-A32E-6488A45A2E43}" type="pres">
      <dgm:prSet presAssocID="{BE6B8F80-BAD2-4CC2-BAF9-860114D9439C}" presName="circ2" presStyleLbl="vennNode1" presStyleIdx="1" presStyleCnt="7"/>
      <dgm:spPr/>
    </dgm:pt>
    <dgm:pt modelId="{197112F4-1EEC-4E15-9D6E-E73F99928272}" type="pres">
      <dgm:prSet presAssocID="{BE6B8F80-BAD2-4CC2-BAF9-860114D9439C}" presName="circ2Tx" presStyleLbl="revTx" presStyleIdx="0" presStyleCnt="0" custScaleX="149069">
        <dgm:presLayoutVars>
          <dgm:chMax val="0"/>
          <dgm:chPref val="0"/>
          <dgm:bulletEnabled val="1"/>
        </dgm:presLayoutVars>
      </dgm:prSet>
      <dgm:spPr/>
    </dgm:pt>
    <dgm:pt modelId="{41AFDB24-DCB5-4D38-8B7A-20743C9072F3}" type="pres">
      <dgm:prSet presAssocID="{DCC345AB-91A6-4B93-9CAE-484D4F521B92}" presName="circ3" presStyleLbl="vennNode1" presStyleIdx="2" presStyleCnt="7"/>
      <dgm:spPr/>
    </dgm:pt>
    <dgm:pt modelId="{77E027BA-32C8-40B4-B86F-9BC64BA12DF1}" type="pres">
      <dgm:prSet presAssocID="{DCC345AB-91A6-4B93-9CAE-484D4F521B92}" presName="circ3Tx" presStyleLbl="revTx" presStyleIdx="0" presStyleCnt="0" custScaleX="133331">
        <dgm:presLayoutVars>
          <dgm:chMax val="0"/>
          <dgm:chPref val="0"/>
          <dgm:bulletEnabled val="1"/>
        </dgm:presLayoutVars>
      </dgm:prSet>
      <dgm:spPr/>
    </dgm:pt>
    <dgm:pt modelId="{70ADBFF7-7863-4830-A07F-A07987781494}" type="pres">
      <dgm:prSet presAssocID="{BCCFE23E-BDA3-4FB5-A1A7-B1CA46A36DEC}" presName="circ4" presStyleLbl="vennNode1" presStyleIdx="3" presStyleCnt="7"/>
      <dgm:spPr/>
    </dgm:pt>
    <dgm:pt modelId="{B8DEF350-4EA8-4B82-A153-DD59610BFD82}" type="pres">
      <dgm:prSet presAssocID="{BCCFE23E-BDA3-4FB5-A1A7-B1CA46A36DEC}" presName="circ4Tx" presStyleLbl="revTx" presStyleIdx="0" presStyleCnt="0" custScaleX="140133">
        <dgm:presLayoutVars>
          <dgm:chMax val="0"/>
          <dgm:chPref val="0"/>
          <dgm:bulletEnabled val="1"/>
        </dgm:presLayoutVars>
      </dgm:prSet>
      <dgm:spPr/>
    </dgm:pt>
    <dgm:pt modelId="{E28C15C9-A8D6-4F76-B147-01BB96D48DE1}" type="pres">
      <dgm:prSet presAssocID="{043D3B55-F36C-4D2F-9E8C-3971EB1779A4}" presName="circ5" presStyleLbl="vennNode1" presStyleIdx="4" presStyleCnt="7"/>
      <dgm:spPr/>
    </dgm:pt>
    <dgm:pt modelId="{91B4235B-5493-4E9B-B3DF-1FFF5A5A80C8}" type="pres">
      <dgm:prSet presAssocID="{043D3B55-F36C-4D2F-9E8C-3971EB1779A4}" presName="circ5Tx" presStyleLbl="revTx" presStyleIdx="0" presStyleCnt="0" custScaleX="156996">
        <dgm:presLayoutVars>
          <dgm:chMax val="0"/>
          <dgm:chPref val="0"/>
          <dgm:bulletEnabled val="1"/>
        </dgm:presLayoutVars>
      </dgm:prSet>
      <dgm:spPr/>
    </dgm:pt>
    <dgm:pt modelId="{2E620C8F-4679-4F55-BFAE-A4E491FD0E77}" type="pres">
      <dgm:prSet presAssocID="{1EFE18E5-363D-49CE-808F-626A9FBABCE0}" presName="circ6" presStyleLbl="vennNode1" presStyleIdx="5" presStyleCnt="7"/>
      <dgm:spPr/>
    </dgm:pt>
    <dgm:pt modelId="{9FA0679D-19EC-4878-B34B-F5F9CF449065}" type="pres">
      <dgm:prSet presAssocID="{1EFE18E5-363D-49CE-808F-626A9FBABCE0}" presName="circ6Tx" presStyleLbl="revTx" presStyleIdx="0" presStyleCnt="0" custScaleX="151517">
        <dgm:presLayoutVars>
          <dgm:chMax val="0"/>
          <dgm:chPref val="0"/>
          <dgm:bulletEnabled val="1"/>
        </dgm:presLayoutVars>
      </dgm:prSet>
      <dgm:spPr/>
    </dgm:pt>
    <dgm:pt modelId="{1B20F573-CAFE-4C1C-A855-5CA20B9EDBBB}" type="pres">
      <dgm:prSet presAssocID="{FF0B0CE2-DFCC-4E04-A379-CE3C94299541}" presName="circ7" presStyleLbl="vennNode1" presStyleIdx="6" presStyleCnt="7"/>
      <dgm:spPr/>
    </dgm:pt>
    <dgm:pt modelId="{328B2444-0CFC-4EA5-9022-A73025DAD915}" type="pres">
      <dgm:prSet presAssocID="{FF0B0CE2-DFCC-4E04-A379-CE3C94299541}" presName="circ7Tx" presStyleLbl="revTx" presStyleIdx="0" presStyleCnt="0" custScaleX="186730">
        <dgm:presLayoutVars>
          <dgm:chMax val="0"/>
          <dgm:chPref val="0"/>
          <dgm:bulletEnabled val="1"/>
        </dgm:presLayoutVars>
      </dgm:prSet>
      <dgm:spPr/>
    </dgm:pt>
  </dgm:ptLst>
  <dgm:cxnLst>
    <dgm:cxn modelId="{770B870E-8B83-43C2-8473-09BA8C8BB277}" type="presOf" srcId="{043D3B55-F36C-4D2F-9E8C-3971EB1779A4}" destId="{91B4235B-5493-4E9B-B3DF-1FFF5A5A80C8}" srcOrd="0" destOrd="0" presId="urn:microsoft.com/office/officeart/2005/8/layout/venn1"/>
    <dgm:cxn modelId="{02A8CD0F-0CA3-4F69-9AC2-317B6226B1D2}" srcId="{C782505B-59DF-4329-8CB3-1953E54859B5}" destId="{DCC345AB-91A6-4B93-9CAE-484D4F521B92}" srcOrd="2" destOrd="0" parTransId="{A010C5D1-B739-4840-8F82-2F280A5A0F44}" sibTransId="{93F0DFD2-9E1F-45E6-8F04-6001C7C5259C}"/>
    <dgm:cxn modelId="{6D2FF423-6A4F-4A6A-BC0A-7B1449AE9688}" srcId="{C782505B-59DF-4329-8CB3-1953E54859B5}" destId="{1EFE18E5-363D-49CE-808F-626A9FBABCE0}" srcOrd="5" destOrd="0" parTransId="{BFB58523-1CBD-4037-A479-0C334C7DE7A8}" sibTransId="{33C923D6-FD60-4E7A-94C1-6883AC6A49AE}"/>
    <dgm:cxn modelId="{90014166-A148-4A10-8BC5-C0A2A76F2B28}" type="presOf" srcId="{BCCFE23E-BDA3-4FB5-A1A7-B1CA46A36DEC}" destId="{B8DEF350-4EA8-4B82-A153-DD59610BFD82}" srcOrd="0" destOrd="0" presId="urn:microsoft.com/office/officeart/2005/8/layout/venn1"/>
    <dgm:cxn modelId="{4862CD67-856F-4AB9-B5CB-2EF3E27EA549}" srcId="{C782505B-59DF-4329-8CB3-1953E54859B5}" destId="{E368688A-CCC3-469A-87E6-51BC3F36BC37}" srcOrd="8" destOrd="0" parTransId="{6518247B-66B0-4D6B-806D-E7CB56C16593}" sibTransId="{7AA8657D-9FF1-4375-8B03-0F6FE051DCE9}"/>
    <dgm:cxn modelId="{0829594B-309F-48E3-836D-9E3301C87C65}" srcId="{C782505B-59DF-4329-8CB3-1953E54859B5}" destId="{BE6B8F80-BAD2-4CC2-BAF9-860114D9439C}" srcOrd="1" destOrd="0" parTransId="{5C4CB5CB-0CF1-45BF-BA44-37F3FA312C64}" sibTransId="{3D1B8815-8AE4-4ECD-BB00-70101A929947}"/>
    <dgm:cxn modelId="{2C887673-BDD7-46E8-AB37-5C9AFEC5A046}" srcId="{C782505B-59DF-4329-8CB3-1953E54859B5}" destId="{043D3B55-F36C-4D2F-9E8C-3971EB1779A4}" srcOrd="4" destOrd="0" parTransId="{0E8D7110-3D52-41E0-85F2-EA75B891E42C}" sibTransId="{C5373023-5E1A-46CB-8313-0216DA0051AB}"/>
    <dgm:cxn modelId="{72433477-53D6-449F-A932-D9E3297A389C}" srcId="{C782505B-59DF-4329-8CB3-1953E54859B5}" destId="{FF0B0CE2-DFCC-4E04-A379-CE3C94299541}" srcOrd="6" destOrd="0" parTransId="{54ECEE36-1B91-4573-8B44-9650E59CB14C}" sibTransId="{53C29B34-B8E5-4FCB-8144-975ABFC25616}"/>
    <dgm:cxn modelId="{F7E33B7F-1FAE-46AF-A2C5-1C3D402E0B62}" srcId="{C782505B-59DF-4329-8CB3-1953E54859B5}" destId="{BCCFE23E-BDA3-4FB5-A1A7-B1CA46A36DEC}" srcOrd="3" destOrd="0" parTransId="{9256497A-F191-46C8-B90D-DFBB1046EA2D}" sibTransId="{462F6AC0-0B06-40E9-AF91-A5B764E338A2}"/>
    <dgm:cxn modelId="{05948996-3358-417A-8772-8C59F7890528}" type="presOf" srcId="{1EFE18E5-363D-49CE-808F-626A9FBABCE0}" destId="{9FA0679D-19EC-4878-B34B-F5F9CF449065}" srcOrd="0" destOrd="0" presId="urn:microsoft.com/office/officeart/2005/8/layout/venn1"/>
    <dgm:cxn modelId="{D8B0CCA7-4845-482A-93F6-A5EF9F9D5C0B}" type="presOf" srcId="{FF0B0CE2-DFCC-4E04-A379-CE3C94299541}" destId="{328B2444-0CFC-4EA5-9022-A73025DAD915}" srcOrd="0" destOrd="0" presId="urn:microsoft.com/office/officeart/2005/8/layout/venn1"/>
    <dgm:cxn modelId="{284A23B7-5EA7-4B2A-8AB3-43DBA7053241}" type="presOf" srcId="{C782505B-59DF-4329-8CB3-1953E54859B5}" destId="{DD91A4BD-BCB6-4E9A-9431-BAAC2300F9B4}" srcOrd="0" destOrd="0" presId="urn:microsoft.com/office/officeart/2005/8/layout/venn1"/>
    <dgm:cxn modelId="{5A7B4ADC-3B7C-4936-BCD6-24A7DF1CB65F}" type="presOf" srcId="{80DA4C36-6241-4C18-A73B-40C862C18683}" destId="{403DB5DE-3FBE-407F-989B-FEEE0EFEAD53}" srcOrd="0" destOrd="0" presId="urn:microsoft.com/office/officeart/2005/8/layout/venn1"/>
    <dgm:cxn modelId="{1BC888E2-B7E4-4D76-BB19-DF60925AF9F2}" type="presOf" srcId="{DCC345AB-91A6-4B93-9CAE-484D4F521B92}" destId="{77E027BA-32C8-40B4-B86F-9BC64BA12DF1}" srcOrd="0" destOrd="0" presId="urn:microsoft.com/office/officeart/2005/8/layout/venn1"/>
    <dgm:cxn modelId="{B76BF2E2-5B31-425E-888D-CDA93A8E1591}" type="presOf" srcId="{BE6B8F80-BAD2-4CC2-BAF9-860114D9439C}" destId="{197112F4-1EEC-4E15-9D6E-E73F99928272}" srcOrd="0" destOrd="0" presId="urn:microsoft.com/office/officeart/2005/8/layout/venn1"/>
    <dgm:cxn modelId="{3C87DEE3-2F2C-4E1D-A344-DD9A6C2E1958}" srcId="{C782505B-59DF-4329-8CB3-1953E54859B5}" destId="{4DC1F820-F555-4C24-AF91-CE27B8095F43}" srcOrd="7" destOrd="0" parTransId="{5C2F10FB-3CB2-428E-8E1C-5DC3AD75132B}" sibTransId="{C0881179-C44D-4F84-A286-5C7213B48F6F}"/>
    <dgm:cxn modelId="{E40CE4E3-D4B0-4126-A693-AA98233D2DA9}" srcId="{C782505B-59DF-4329-8CB3-1953E54859B5}" destId="{80DA4C36-6241-4C18-A73B-40C862C18683}" srcOrd="0" destOrd="0" parTransId="{76930314-C563-4BC5-990D-0AAB7EF7C1DA}" sibTransId="{D05FEEFD-6050-4C98-83D9-7A1765D276CC}"/>
    <dgm:cxn modelId="{C765DF34-5052-4AD0-B3A8-2556742E534F}" type="presParOf" srcId="{DD91A4BD-BCB6-4E9A-9431-BAAC2300F9B4}" destId="{5E0906F0-434E-4938-9EEE-E660A9B66C5B}" srcOrd="0" destOrd="0" presId="urn:microsoft.com/office/officeart/2005/8/layout/venn1"/>
    <dgm:cxn modelId="{3EA834A4-FB68-4736-9AD9-8596F7E5DB50}" type="presParOf" srcId="{DD91A4BD-BCB6-4E9A-9431-BAAC2300F9B4}" destId="{403DB5DE-3FBE-407F-989B-FEEE0EFEAD53}" srcOrd="1" destOrd="0" presId="urn:microsoft.com/office/officeart/2005/8/layout/venn1"/>
    <dgm:cxn modelId="{6A54B555-0D9B-4150-AFF0-385A66AA1ADB}" type="presParOf" srcId="{DD91A4BD-BCB6-4E9A-9431-BAAC2300F9B4}" destId="{3F369BCF-6057-431C-A32E-6488A45A2E43}" srcOrd="2" destOrd="0" presId="urn:microsoft.com/office/officeart/2005/8/layout/venn1"/>
    <dgm:cxn modelId="{F25F9D7D-7795-4810-95F2-CCDB0874C31B}" type="presParOf" srcId="{DD91A4BD-BCB6-4E9A-9431-BAAC2300F9B4}" destId="{197112F4-1EEC-4E15-9D6E-E73F99928272}" srcOrd="3" destOrd="0" presId="urn:microsoft.com/office/officeart/2005/8/layout/venn1"/>
    <dgm:cxn modelId="{DD29C08B-A7BC-45CF-9B47-E01276058858}" type="presParOf" srcId="{DD91A4BD-BCB6-4E9A-9431-BAAC2300F9B4}" destId="{41AFDB24-DCB5-4D38-8B7A-20743C9072F3}" srcOrd="4" destOrd="0" presId="urn:microsoft.com/office/officeart/2005/8/layout/venn1"/>
    <dgm:cxn modelId="{41F31D95-434F-4519-B97E-A1AA94F359FC}" type="presParOf" srcId="{DD91A4BD-BCB6-4E9A-9431-BAAC2300F9B4}" destId="{77E027BA-32C8-40B4-B86F-9BC64BA12DF1}" srcOrd="5" destOrd="0" presId="urn:microsoft.com/office/officeart/2005/8/layout/venn1"/>
    <dgm:cxn modelId="{8438EAD4-96BF-400A-BC06-97A96297F3EA}" type="presParOf" srcId="{DD91A4BD-BCB6-4E9A-9431-BAAC2300F9B4}" destId="{70ADBFF7-7863-4830-A07F-A07987781494}" srcOrd="6" destOrd="0" presId="urn:microsoft.com/office/officeart/2005/8/layout/venn1"/>
    <dgm:cxn modelId="{4B7705E6-01BC-445E-BBF4-FFA318330144}" type="presParOf" srcId="{DD91A4BD-BCB6-4E9A-9431-BAAC2300F9B4}" destId="{B8DEF350-4EA8-4B82-A153-DD59610BFD82}" srcOrd="7" destOrd="0" presId="urn:microsoft.com/office/officeart/2005/8/layout/venn1"/>
    <dgm:cxn modelId="{34E4305B-E9EF-4C92-8712-82BD98CAE027}" type="presParOf" srcId="{DD91A4BD-BCB6-4E9A-9431-BAAC2300F9B4}" destId="{E28C15C9-A8D6-4F76-B147-01BB96D48DE1}" srcOrd="8" destOrd="0" presId="urn:microsoft.com/office/officeart/2005/8/layout/venn1"/>
    <dgm:cxn modelId="{90757D94-777C-4DCC-8AF6-A4A5442CA9D4}" type="presParOf" srcId="{DD91A4BD-BCB6-4E9A-9431-BAAC2300F9B4}" destId="{91B4235B-5493-4E9B-B3DF-1FFF5A5A80C8}" srcOrd="9" destOrd="0" presId="urn:microsoft.com/office/officeart/2005/8/layout/venn1"/>
    <dgm:cxn modelId="{2A0CDE88-EFB4-4BF1-870F-54001BE7FCF1}" type="presParOf" srcId="{DD91A4BD-BCB6-4E9A-9431-BAAC2300F9B4}" destId="{2E620C8F-4679-4F55-BFAE-A4E491FD0E77}" srcOrd="10" destOrd="0" presId="urn:microsoft.com/office/officeart/2005/8/layout/venn1"/>
    <dgm:cxn modelId="{3146D912-25B7-4572-9526-D5AD2ADD8B04}" type="presParOf" srcId="{DD91A4BD-BCB6-4E9A-9431-BAAC2300F9B4}" destId="{9FA0679D-19EC-4878-B34B-F5F9CF449065}" srcOrd="11" destOrd="0" presId="urn:microsoft.com/office/officeart/2005/8/layout/venn1"/>
    <dgm:cxn modelId="{59C42A74-B413-4A89-BE14-41C0322576AF}" type="presParOf" srcId="{DD91A4BD-BCB6-4E9A-9431-BAAC2300F9B4}" destId="{1B20F573-CAFE-4C1C-A855-5CA20B9EDBBB}" srcOrd="12" destOrd="0" presId="urn:microsoft.com/office/officeart/2005/8/layout/venn1"/>
    <dgm:cxn modelId="{534699A1-13BD-4DA4-81DB-1CBB48A13CFA}" type="presParOf" srcId="{DD91A4BD-BCB6-4E9A-9431-BAAC2300F9B4}" destId="{328B2444-0CFC-4EA5-9022-A73025DAD915}" srcOrd="1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B95DAD2-F801-43AB-B242-AED35275481E}" type="doc">
      <dgm:prSet loTypeId="urn:microsoft.com/office/officeart/2017/3/layout/DropPinTimeline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6F52E982-2992-406C-B552-D8680746B8C6}">
      <dgm:prSet/>
      <dgm:spPr/>
      <dgm:t>
        <a:bodyPr/>
        <a:lstStyle/>
        <a:p>
          <a:pPr>
            <a:defRPr b="1"/>
          </a:pPr>
          <a:r>
            <a:rPr lang="en-US"/>
            <a:t>1991</a:t>
          </a:r>
        </a:p>
      </dgm:t>
    </dgm:pt>
    <dgm:pt modelId="{EE735599-E509-43E0-9E40-6F75B3E0F2FD}" type="parTrans" cxnId="{8108F63B-50C3-437C-BC5C-E9AF28A51D26}">
      <dgm:prSet/>
      <dgm:spPr/>
      <dgm:t>
        <a:bodyPr/>
        <a:lstStyle/>
        <a:p>
          <a:endParaRPr lang="en-US"/>
        </a:p>
      </dgm:t>
    </dgm:pt>
    <dgm:pt modelId="{32A8C44E-49ED-4D0B-84A3-88A221D9AE70}" type="sibTrans" cxnId="{8108F63B-50C3-437C-BC5C-E9AF28A51D26}">
      <dgm:prSet/>
      <dgm:spPr/>
      <dgm:t>
        <a:bodyPr/>
        <a:lstStyle/>
        <a:p>
          <a:endParaRPr lang="en-US"/>
        </a:p>
      </dgm:t>
    </dgm:pt>
    <dgm:pt modelId="{DB6B4D52-C01F-4472-B554-CD74E55925E2}">
      <dgm:prSet/>
      <dgm:spPr/>
      <dgm:t>
        <a:bodyPr/>
        <a:lstStyle/>
        <a:p>
          <a:r>
            <a:rPr lang="en-US" dirty="0"/>
            <a:t>During the 1991 </a:t>
          </a:r>
          <a:r>
            <a:rPr lang="en-US" b="1" dirty="0"/>
            <a:t>Gulf War</a:t>
          </a:r>
          <a:r>
            <a:rPr lang="en-US" dirty="0"/>
            <a:t>, US forces deployed an AI logistics planning and scheduling program that involved up to 50,000 vehicles, cargo, and people </a:t>
          </a:r>
        </a:p>
      </dgm:t>
    </dgm:pt>
    <dgm:pt modelId="{E91DAB96-9602-416E-B1FB-CF3EA19CA2C1}" type="parTrans" cxnId="{BF63FC2B-5202-4C77-B1DD-FCF2A2136921}">
      <dgm:prSet/>
      <dgm:spPr/>
      <dgm:t>
        <a:bodyPr/>
        <a:lstStyle/>
        <a:p>
          <a:endParaRPr lang="en-US"/>
        </a:p>
      </dgm:t>
    </dgm:pt>
    <dgm:pt modelId="{46CA4B24-3F52-4851-A48E-E2561853A1BD}" type="sibTrans" cxnId="{BF63FC2B-5202-4C77-B1DD-FCF2A2136921}">
      <dgm:prSet/>
      <dgm:spPr/>
      <dgm:t>
        <a:bodyPr/>
        <a:lstStyle/>
        <a:p>
          <a:endParaRPr lang="en-US"/>
        </a:p>
      </dgm:t>
    </dgm:pt>
    <dgm:pt modelId="{16D3A96E-746F-4D3B-9E7D-8B8042901493}">
      <dgm:prSet/>
      <dgm:spPr/>
      <dgm:t>
        <a:bodyPr/>
        <a:lstStyle/>
        <a:p>
          <a:pPr>
            <a:defRPr b="1"/>
          </a:pPr>
          <a:r>
            <a:rPr lang="en-US"/>
            <a:t>May 1999</a:t>
          </a:r>
        </a:p>
      </dgm:t>
    </dgm:pt>
    <dgm:pt modelId="{E274F9BD-4576-421A-8D32-340369579B0D}" type="parTrans" cxnId="{399FF6FB-A3E2-4EED-97EC-8DD8A5D9151D}">
      <dgm:prSet/>
      <dgm:spPr/>
      <dgm:t>
        <a:bodyPr/>
        <a:lstStyle/>
        <a:p>
          <a:endParaRPr lang="en-US"/>
        </a:p>
      </dgm:t>
    </dgm:pt>
    <dgm:pt modelId="{0B71F1A8-0AE6-4699-8427-A24E3478689C}" type="sibTrans" cxnId="{399FF6FB-A3E2-4EED-97EC-8DD8A5D9151D}">
      <dgm:prSet/>
      <dgm:spPr/>
      <dgm:t>
        <a:bodyPr/>
        <a:lstStyle/>
        <a:p>
          <a:endParaRPr lang="en-US"/>
        </a:p>
      </dgm:t>
    </dgm:pt>
    <dgm:pt modelId="{439401E2-BDBD-4571-9690-E04CEDDA435B}">
      <dgm:prSet/>
      <dgm:spPr/>
      <dgm:t>
        <a:bodyPr/>
        <a:lstStyle/>
        <a:p>
          <a:r>
            <a:rPr lang="en-US" b="1" dirty="0"/>
            <a:t>NASA’s</a:t>
          </a:r>
          <a:r>
            <a:rPr lang="en-US" dirty="0"/>
            <a:t> Remote Agent software operated the Deep Space 1 spacecraft during two experiments in May 1999</a:t>
          </a:r>
        </a:p>
      </dgm:t>
    </dgm:pt>
    <dgm:pt modelId="{CB98FE00-04B0-46F2-B9CE-21757A621E42}" type="parTrans" cxnId="{8371D09D-66A7-486A-802E-8C79B003CA8B}">
      <dgm:prSet/>
      <dgm:spPr/>
      <dgm:t>
        <a:bodyPr/>
        <a:lstStyle/>
        <a:p>
          <a:endParaRPr lang="en-US"/>
        </a:p>
      </dgm:t>
    </dgm:pt>
    <dgm:pt modelId="{5384531E-BC21-4C77-A820-048066EF2C61}" type="sibTrans" cxnId="{8371D09D-66A7-486A-802E-8C79B003CA8B}">
      <dgm:prSet/>
      <dgm:spPr/>
      <dgm:t>
        <a:bodyPr/>
        <a:lstStyle/>
        <a:p>
          <a:endParaRPr lang="en-US"/>
        </a:p>
      </dgm:t>
    </dgm:pt>
    <dgm:pt modelId="{488FE2FC-F5AA-4D7B-95F9-A87E901D63D6}">
      <dgm:prSet/>
      <dgm:spPr/>
      <dgm:t>
        <a:bodyPr/>
        <a:lstStyle/>
        <a:p>
          <a:pPr>
            <a:defRPr b="1"/>
          </a:pPr>
          <a:r>
            <a:rPr lang="en-US"/>
            <a:t>2004</a:t>
          </a:r>
        </a:p>
      </dgm:t>
    </dgm:pt>
    <dgm:pt modelId="{08815BDD-B13A-40EC-B086-D818DDCA8BD8}" type="parTrans" cxnId="{67BCE74B-6DE1-4B01-91CC-4D13A50FF2A1}">
      <dgm:prSet/>
      <dgm:spPr/>
      <dgm:t>
        <a:bodyPr/>
        <a:lstStyle/>
        <a:p>
          <a:endParaRPr lang="en-US"/>
        </a:p>
      </dgm:t>
    </dgm:pt>
    <dgm:pt modelId="{CE0E57D1-B0DB-467F-9028-A2783F533CEA}" type="sibTrans" cxnId="{67BCE74B-6DE1-4B01-91CC-4D13A50FF2A1}">
      <dgm:prSet/>
      <dgm:spPr/>
      <dgm:t>
        <a:bodyPr/>
        <a:lstStyle/>
        <a:p>
          <a:endParaRPr lang="en-US"/>
        </a:p>
      </dgm:t>
    </dgm:pt>
    <dgm:pt modelId="{09485FAF-F688-403B-8247-EA3627E8D15F}">
      <dgm:prSet/>
      <dgm:spPr/>
      <dgm:t>
        <a:bodyPr/>
        <a:lstStyle/>
        <a:p>
          <a:r>
            <a:rPr lang="en-US" dirty="0"/>
            <a:t>In 2004, </a:t>
          </a:r>
          <a:r>
            <a:rPr lang="en-US" b="1" dirty="0"/>
            <a:t>NASA</a:t>
          </a:r>
          <a:r>
            <a:rPr lang="en-US" dirty="0"/>
            <a:t> introduced the MAPGEN system to plan the daily operations for the Mars Exploration Rovers</a:t>
          </a:r>
        </a:p>
      </dgm:t>
    </dgm:pt>
    <dgm:pt modelId="{2029AE05-4FE8-4791-B863-5F7F2DC3A519}" type="parTrans" cxnId="{95D5B05C-B995-40DB-BCD7-9AC4E6BFD262}">
      <dgm:prSet/>
      <dgm:spPr/>
      <dgm:t>
        <a:bodyPr/>
        <a:lstStyle/>
        <a:p>
          <a:endParaRPr lang="en-US"/>
        </a:p>
      </dgm:t>
    </dgm:pt>
    <dgm:pt modelId="{CA868FD5-9B26-4538-A8CF-8C92DDE72D35}" type="sibTrans" cxnId="{95D5B05C-B995-40DB-BCD7-9AC4E6BFD262}">
      <dgm:prSet/>
      <dgm:spPr/>
      <dgm:t>
        <a:bodyPr/>
        <a:lstStyle/>
        <a:p>
          <a:endParaRPr lang="en-US"/>
        </a:p>
      </dgm:t>
    </dgm:pt>
    <dgm:pt modelId="{69636D91-66E6-48AF-A7F0-D8228709B741}">
      <dgm:prSet/>
      <dgm:spPr/>
      <dgm:t>
        <a:bodyPr/>
        <a:lstStyle/>
        <a:p>
          <a:pPr>
            <a:defRPr b="1"/>
          </a:pPr>
          <a:r>
            <a:rPr lang="en-US"/>
            <a:t>2018</a:t>
          </a:r>
        </a:p>
      </dgm:t>
    </dgm:pt>
    <dgm:pt modelId="{0F1E5AB1-D25B-47B6-A01A-F396D0CE9BAE}" type="parTrans" cxnId="{EFFCE42B-EECD-4123-8DA7-2DA5BA0BF097}">
      <dgm:prSet/>
      <dgm:spPr/>
      <dgm:t>
        <a:bodyPr/>
        <a:lstStyle/>
        <a:p>
          <a:endParaRPr lang="en-US"/>
        </a:p>
      </dgm:t>
    </dgm:pt>
    <dgm:pt modelId="{2964B39C-DCCC-45C1-9B42-BBA0783C2785}" type="sibTrans" cxnId="{EFFCE42B-EECD-4123-8DA7-2DA5BA0BF097}">
      <dgm:prSet/>
      <dgm:spPr/>
      <dgm:t>
        <a:bodyPr/>
        <a:lstStyle/>
        <a:p>
          <a:endParaRPr lang="en-US"/>
        </a:p>
      </dgm:t>
    </dgm:pt>
    <dgm:pt modelId="{C08798C8-4D57-4DD1-8A83-383250210835}">
      <dgm:prSet/>
      <dgm:spPr/>
      <dgm:t>
        <a:bodyPr/>
        <a:lstStyle/>
        <a:p>
          <a:r>
            <a:rPr lang="en-US" dirty="0"/>
            <a:t>Optimized Prime: How AI And Anticipation Power </a:t>
          </a:r>
          <a:r>
            <a:rPr lang="en-US" b="1" dirty="0"/>
            <a:t>Amazon</a:t>
          </a:r>
          <a:r>
            <a:rPr lang="en-US" b="0" dirty="0"/>
            <a:t>'s</a:t>
          </a:r>
          <a:r>
            <a:rPr lang="en-US" dirty="0"/>
            <a:t> 1-Hour Deliveries</a:t>
          </a:r>
        </a:p>
      </dgm:t>
    </dgm:pt>
    <dgm:pt modelId="{6C4A53E5-E89A-452F-A7EB-5E2B4F88662A}" type="parTrans" cxnId="{B845DBEC-0C4B-4734-B8F1-329AE0E8BFF0}">
      <dgm:prSet/>
      <dgm:spPr/>
      <dgm:t>
        <a:bodyPr/>
        <a:lstStyle/>
        <a:p>
          <a:endParaRPr lang="en-US"/>
        </a:p>
      </dgm:t>
    </dgm:pt>
    <dgm:pt modelId="{3780C876-D2B1-48BD-9BB9-7681DB1ACFE4}" type="sibTrans" cxnId="{B845DBEC-0C4B-4734-B8F1-329AE0E8BFF0}">
      <dgm:prSet/>
      <dgm:spPr/>
      <dgm:t>
        <a:bodyPr/>
        <a:lstStyle/>
        <a:p>
          <a:endParaRPr lang="en-US"/>
        </a:p>
      </dgm:t>
    </dgm:pt>
    <dgm:pt modelId="{F24834C8-D3CE-4BFD-B6E4-CFD4B21C4B85}" type="pres">
      <dgm:prSet presAssocID="{EB95DAD2-F801-43AB-B242-AED35275481E}" presName="root" presStyleCnt="0">
        <dgm:presLayoutVars>
          <dgm:chMax/>
          <dgm:chPref/>
          <dgm:animLvl val="lvl"/>
        </dgm:presLayoutVars>
      </dgm:prSet>
      <dgm:spPr/>
    </dgm:pt>
    <dgm:pt modelId="{B7699CB3-133A-4DBE-9830-B8021DB889B5}" type="pres">
      <dgm:prSet presAssocID="{EB95DAD2-F801-43AB-B242-AED35275481E}" presName="divider" presStyleLbl="fgAcc1" presStyleIdx="0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gm:spPr>
    </dgm:pt>
    <dgm:pt modelId="{8BF7BD63-0723-4C79-BDE9-BA84F9C23089}" type="pres">
      <dgm:prSet presAssocID="{EB95DAD2-F801-43AB-B242-AED35275481E}" presName="nodes" presStyleCnt="0">
        <dgm:presLayoutVars>
          <dgm:chMax/>
          <dgm:chPref/>
          <dgm:animLvl val="lvl"/>
        </dgm:presLayoutVars>
      </dgm:prSet>
      <dgm:spPr/>
    </dgm:pt>
    <dgm:pt modelId="{535D9BF9-3CE6-438D-ABBE-43F09B288F75}" type="pres">
      <dgm:prSet presAssocID="{6F52E982-2992-406C-B552-D8680746B8C6}" presName="composite" presStyleCnt="0"/>
      <dgm:spPr/>
    </dgm:pt>
    <dgm:pt modelId="{E2970974-76C2-4E93-A8FD-CAC6D052E41A}" type="pres">
      <dgm:prSet presAssocID="{6F52E982-2992-406C-B552-D8680746B8C6}" presName="ConnectorPoint" presStyleLbl="lnNode1" presStyleIdx="0" presStyleCnt="4"/>
      <dgm:spPr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0A506C4C-A0ED-42BB-9D9A-564003B519D3}" type="pres">
      <dgm:prSet presAssocID="{6F52E982-2992-406C-B552-D8680746B8C6}" presName="DropPinPlaceHolder" presStyleCnt="0"/>
      <dgm:spPr/>
    </dgm:pt>
    <dgm:pt modelId="{27B31865-DB66-4E63-ACE0-FDF69B08A932}" type="pres">
      <dgm:prSet presAssocID="{6F52E982-2992-406C-B552-D8680746B8C6}" presName="DropPin" presStyleLbl="alignNode1" presStyleIdx="0" presStyleCnt="4"/>
      <dgm:spPr/>
    </dgm:pt>
    <dgm:pt modelId="{8954E94E-A289-4E4F-8A18-CB111B57BAD8}" type="pres">
      <dgm:prSet presAssocID="{6F52E982-2992-406C-B552-D8680746B8C6}" presName="Ellipse" presStyleLbl="fgAcc1" presStyleIdx="1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5EB4A920-7D7D-4373-961B-DE84C64BD503}" type="pres">
      <dgm:prSet presAssocID="{6F52E982-2992-406C-B552-D8680746B8C6}" presName="L2TextContainer" presStyleLbl="revTx" presStyleIdx="0" presStyleCnt="8">
        <dgm:presLayoutVars>
          <dgm:bulletEnabled val="1"/>
        </dgm:presLayoutVars>
      </dgm:prSet>
      <dgm:spPr/>
    </dgm:pt>
    <dgm:pt modelId="{93CCCAA2-D05E-4A24-9400-509CA4D6EEEC}" type="pres">
      <dgm:prSet presAssocID="{6F52E982-2992-406C-B552-D8680746B8C6}" presName="L1TextContainer" presStyleLbl="revTx" presStyleIdx="1" presStyleCnt="8">
        <dgm:presLayoutVars>
          <dgm:chMax val="1"/>
          <dgm:chPref val="1"/>
          <dgm:bulletEnabled val="1"/>
        </dgm:presLayoutVars>
      </dgm:prSet>
      <dgm:spPr/>
    </dgm:pt>
    <dgm:pt modelId="{DFE21F52-1490-466F-A7E3-1AADD284E845}" type="pres">
      <dgm:prSet presAssocID="{6F52E982-2992-406C-B552-D8680746B8C6}" presName="ConnectLine" presStyleLbl="sibTrans1D1" presStyleIdx="0" presStyleCnt="4"/>
      <dgm:spPr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gm:spPr>
    </dgm:pt>
    <dgm:pt modelId="{727BB250-2372-4EFB-9BC9-88FC7226483E}" type="pres">
      <dgm:prSet presAssocID="{6F52E982-2992-406C-B552-D8680746B8C6}" presName="EmptyPlaceHolder" presStyleCnt="0"/>
      <dgm:spPr/>
    </dgm:pt>
    <dgm:pt modelId="{3559A730-0D64-4749-A17B-2C483CA1B608}" type="pres">
      <dgm:prSet presAssocID="{32A8C44E-49ED-4D0B-84A3-88A221D9AE70}" presName="spaceBetweenRectangles" presStyleCnt="0"/>
      <dgm:spPr/>
    </dgm:pt>
    <dgm:pt modelId="{4CB0622D-7B9C-4E1E-890D-AF1A29BF49F4}" type="pres">
      <dgm:prSet presAssocID="{16D3A96E-746F-4D3B-9E7D-8B8042901493}" presName="composite" presStyleCnt="0"/>
      <dgm:spPr/>
    </dgm:pt>
    <dgm:pt modelId="{A7A2A825-CD14-4A97-A692-493404CAE046}" type="pres">
      <dgm:prSet presAssocID="{16D3A96E-746F-4D3B-9E7D-8B8042901493}" presName="ConnectorPoint" presStyleLbl="lnNode1" presStyleIdx="1" presStyleCnt="4"/>
      <dgm:spPr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1FC7520-7A02-432C-AC2E-9A8DBA2432C1}" type="pres">
      <dgm:prSet presAssocID="{16D3A96E-746F-4D3B-9E7D-8B8042901493}" presName="DropPinPlaceHolder" presStyleCnt="0"/>
      <dgm:spPr/>
    </dgm:pt>
    <dgm:pt modelId="{AF30B737-A23E-4E33-B4D8-131EA5E2EC96}" type="pres">
      <dgm:prSet presAssocID="{16D3A96E-746F-4D3B-9E7D-8B8042901493}" presName="DropPin" presStyleLbl="alignNode1" presStyleIdx="1" presStyleCnt="4"/>
      <dgm:spPr/>
    </dgm:pt>
    <dgm:pt modelId="{1FFD27E8-D449-4302-AB5A-5A816F3A9ECC}" type="pres">
      <dgm:prSet presAssocID="{16D3A96E-746F-4D3B-9E7D-8B8042901493}" presName="Ellipse" presStyleLbl="fgAcc1" presStyleIdx="2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893F7F3E-9AF6-40C3-A425-4D2A691CC004}" type="pres">
      <dgm:prSet presAssocID="{16D3A96E-746F-4D3B-9E7D-8B8042901493}" presName="L2TextContainer" presStyleLbl="revTx" presStyleIdx="2" presStyleCnt="8">
        <dgm:presLayoutVars>
          <dgm:bulletEnabled val="1"/>
        </dgm:presLayoutVars>
      </dgm:prSet>
      <dgm:spPr/>
    </dgm:pt>
    <dgm:pt modelId="{7ACF185A-0522-4EE9-851F-152E66B118A4}" type="pres">
      <dgm:prSet presAssocID="{16D3A96E-746F-4D3B-9E7D-8B8042901493}" presName="L1TextContainer" presStyleLbl="revTx" presStyleIdx="3" presStyleCnt="8">
        <dgm:presLayoutVars>
          <dgm:chMax val="1"/>
          <dgm:chPref val="1"/>
          <dgm:bulletEnabled val="1"/>
        </dgm:presLayoutVars>
      </dgm:prSet>
      <dgm:spPr/>
    </dgm:pt>
    <dgm:pt modelId="{9EA6D3EB-A4DF-42E6-9EC4-6BFEB8AA7047}" type="pres">
      <dgm:prSet presAssocID="{16D3A96E-746F-4D3B-9E7D-8B8042901493}" presName="ConnectLine" presStyleLbl="sibTrans1D1" presStyleIdx="1" presStyleCnt="4"/>
      <dgm:spPr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gm:spPr>
    </dgm:pt>
    <dgm:pt modelId="{ABE2A4FF-0D66-4AB0-AEED-8C9F20E7C44D}" type="pres">
      <dgm:prSet presAssocID="{16D3A96E-746F-4D3B-9E7D-8B8042901493}" presName="EmptyPlaceHolder" presStyleCnt="0"/>
      <dgm:spPr/>
    </dgm:pt>
    <dgm:pt modelId="{269321AA-FDB4-43AA-A0B4-CA6B4D4D1D52}" type="pres">
      <dgm:prSet presAssocID="{0B71F1A8-0AE6-4699-8427-A24E3478689C}" presName="spaceBetweenRectangles" presStyleCnt="0"/>
      <dgm:spPr/>
    </dgm:pt>
    <dgm:pt modelId="{2B5AC92D-C908-4AC2-9632-9DC2A79A35A0}" type="pres">
      <dgm:prSet presAssocID="{488FE2FC-F5AA-4D7B-95F9-A87E901D63D6}" presName="composite" presStyleCnt="0"/>
      <dgm:spPr/>
    </dgm:pt>
    <dgm:pt modelId="{6D0DAFBB-95A1-4B28-94A4-C6D688D80B3E}" type="pres">
      <dgm:prSet presAssocID="{488FE2FC-F5AA-4D7B-95F9-A87E901D63D6}" presName="ConnectorPoint" presStyleLbl="lnNode1" presStyleIdx="2" presStyleCnt="4"/>
      <dgm:spPr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3E0200F1-0F87-4842-9A23-D28DD006A42B}" type="pres">
      <dgm:prSet presAssocID="{488FE2FC-F5AA-4D7B-95F9-A87E901D63D6}" presName="DropPinPlaceHolder" presStyleCnt="0"/>
      <dgm:spPr/>
    </dgm:pt>
    <dgm:pt modelId="{5C49EE11-48B6-4EC6-A2D2-3C5651D58811}" type="pres">
      <dgm:prSet presAssocID="{488FE2FC-F5AA-4D7B-95F9-A87E901D63D6}" presName="DropPin" presStyleLbl="alignNode1" presStyleIdx="2" presStyleCnt="4"/>
      <dgm:spPr/>
    </dgm:pt>
    <dgm:pt modelId="{5C371ADE-2C6F-49B7-B30F-C56AFD381B78}" type="pres">
      <dgm:prSet presAssocID="{488FE2FC-F5AA-4D7B-95F9-A87E901D63D6}" presName="Ellipse" presStyleLbl="fgAcc1" presStyleIdx="3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4875B022-496F-4D6A-A922-383D15EF4CB6}" type="pres">
      <dgm:prSet presAssocID="{488FE2FC-F5AA-4D7B-95F9-A87E901D63D6}" presName="L2TextContainer" presStyleLbl="revTx" presStyleIdx="4" presStyleCnt="8">
        <dgm:presLayoutVars>
          <dgm:bulletEnabled val="1"/>
        </dgm:presLayoutVars>
      </dgm:prSet>
      <dgm:spPr/>
    </dgm:pt>
    <dgm:pt modelId="{DC3B5C7E-1C9B-42A4-B9DC-802498EF9052}" type="pres">
      <dgm:prSet presAssocID="{488FE2FC-F5AA-4D7B-95F9-A87E901D63D6}" presName="L1TextContainer" presStyleLbl="revTx" presStyleIdx="5" presStyleCnt="8">
        <dgm:presLayoutVars>
          <dgm:chMax val="1"/>
          <dgm:chPref val="1"/>
          <dgm:bulletEnabled val="1"/>
        </dgm:presLayoutVars>
      </dgm:prSet>
      <dgm:spPr/>
    </dgm:pt>
    <dgm:pt modelId="{1951E73A-80C9-489D-9C5C-54FD6138602A}" type="pres">
      <dgm:prSet presAssocID="{488FE2FC-F5AA-4D7B-95F9-A87E901D63D6}" presName="ConnectLine" presStyleLbl="sibTrans1D1" presStyleIdx="2" presStyleCnt="4"/>
      <dgm:spPr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gm:spPr>
    </dgm:pt>
    <dgm:pt modelId="{BD209D2A-5AAF-42C3-B953-365B90A997EA}" type="pres">
      <dgm:prSet presAssocID="{488FE2FC-F5AA-4D7B-95F9-A87E901D63D6}" presName="EmptyPlaceHolder" presStyleCnt="0"/>
      <dgm:spPr/>
    </dgm:pt>
    <dgm:pt modelId="{4E833693-00A3-4969-9FFE-F015AE0B0F72}" type="pres">
      <dgm:prSet presAssocID="{CE0E57D1-B0DB-467F-9028-A2783F533CEA}" presName="spaceBetweenRectangles" presStyleCnt="0"/>
      <dgm:spPr/>
    </dgm:pt>
    <dgm:pt modelId="{BB9B8EAC-0D3D-44AB-8E9E-18728E8F646E}" type="pres">
      <dgm:prSet presAssocID="{69636D91-66E6-48AF-A7F0-D8228709B741}" presName="composite" presStyleCnt="0"/>
      <dgm:spPr/>
    </dgm:pt>
    <dgm:pt modelId="{02962D15-F1B5-4A65-B26A-750978EB8F44}" type="pres">
      <dgm:prSet presAssocID="{69636D91-66E6-48AF-A7F0-D8228709B741}" presName="ConnectorPoint" presStyleLbl="lnNode1" presStyleIdx="3" presStyleCnt="4"/>
      <dgm:spPr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gm:spPr>
    </dgm:pt>
    <dgm:pt modelId="{1FF3B21D-81CA-4C2E-96F9-C03F9A0EBFC3}" type="pres">
      <dgm:prSet presAssocID="{69636D91-66E6-48AF-A7F0-D8228709B741}" presName="DropPinPlaceHolder" presStyleCnt="0"/>
      <dgm:spPr/>
    </dgm:pt>
    <dgm:pt modelId="{BB349B5E-DBDB-4B65-95EA-0B999BF05E1B}" type="pres">
      <dgm:prSet presAssocID="{69636D91-66E6-48AF-A7F0-D8228709B741}" presName="DropPin" presStyleLbl="alignNode1" presStyleIdx="3" presStyleCnt="4"/>
      <dgm:spPr/>
    </dgm:pt>
    <dgm:pt modelId="{37B473CF-5F74-43F1-84B7-B18FF5193C8D}" type="pres">
      <dgm:prSet presAssocID="{69636D91-66E6-48AF-A7F0-D8228709B741}" presName="Ellipse" presStyleLbl="fgAcc1" presStyleIdx="4" presStyleCnt="5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gm:spPr>
    </dgm:pt>
    <dgm:pt modelId="{C9E52171-6DE6-4BAE-A54C-B7B7B82B434A}" type="pres">
      <dgm:prSet presAssocID="{69636D91-66E6-48AF-A7F0-D8228709B741}" presName="L2TextContainer" presStyleLbl="revTx" presStyleIdx="6" presStyleCnt="8">
        <dgm:presLayoutVars>
          <dgm:bulletEnabled val="1"/>
        </dgm:presLayoutVars>
      </dgm:prSet>
      <dgm:spPr/>
    </dgm:pt>
    <dgm:pt modelId="{AAC07E29-3DFF-4746-87E3-4C13A1B2D684}" type="pres">
      <dgm:prSet presAssocID="{69636D91-66E6-48AF-A7F0-D8228709B741}" presName="L1TextContainer" presStyleLbl="revTx" presStyleIdx="7" presStyleCnt="8">
        <dgm:presLayoutVars>
          <dgm:chMax val="1"/>
          <dgm:chPref val="1"/>
          <dgm:bulletEnabled val="1"/>
        </dgm:presLayoutVars>
      </dgm:prSet>
      <dgm:spPr/>
    </dgm:pt>
    <dgm:pt modelId="{59993437-A56A-46D1-9EFF-7D6F135944A8}" type="pres">
      <dgm:prSet presAssocID="{69636D91-66E6-48AF-A7F0-D8228709B741}" presName="ConnectLine" presStyleLbl="sibTrans1D1" presStyleIdx="3" presStyleCnt="4"/>
      <dgm:spPr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gm:spPr>
    </dgm:pt>
    <dgm:pt modelId="{C3051403-9615-4B9D-A20D-6BCBDF02F0BD}" type="pres">
      <dgm:prSet presAssocID="{69636D91-66E6-48AF-A7F0-D8228709B741}" presName="EmptyPlaceHolder" presStyleCnt="0"/>
      <dgm:spPr/>
    </dgm:pt>
  </dgm:ptLst>
  <dgm:cxnLst>
    <dgm:cxn modelId="{1EED140E-7BB9-4C69-946B-6549FA27F706}" type="presOf" srcId="{09485FAF-F688-403B-8247-EA3627E8D15F}" destId="{4875B022-496F-4D6A-A922-383D15EF4CB6}" srcOrd="0" destOrd="0" presId="urn:microsoft.com/office/officeart/2017/3/layout/DropPinTimeline"/>
    <dgm:cxn modelId="{EFFCE42B-EECD-4123-8DA7-2DA5BA0BF097}" srcId="{EB95DAD2-F801-43AB-B242-AED35275481E}" destId="{69636D91-66E6-48AF-A7F0-D8228709B741}" srcOrd="3" destOrd="0" parTransId="{0F1E5AB1-D25B-47B6-A01A-F396D0CE9BAE}" sibTransId="{2964B39C-DCCC-45C1-9B42-BBA0783C2785}"/>
    <dgm:cxn modelId="{BF63FC2B-5202-4C77-B1DD-FCF2A2136921}" srcId="{6F52E982-2992-406C-B552-D8680746B8C6}" destId="{DB6B4D52-C01F-4472-B554-CD74E55925E2}" srcOrd="0" destOrd="0" parTransId="{E91DAB96-9602-416E-B1FB-CF3EA19CA2C1}" sibTransId="{46CA4B24-3F52-4851-A48E-E2561853A1BD}"/>
    <dgm:cxn modelId="{8108F63B-50C3-437C-BC5C-E9AF28A51D26}" srcId="{EB95DAD2-F801-43AB-B242-AED35275481E}" destId="{6F52E982-2992-406C-B552-D8680746B8C6}" srcOrd="0" destOrd="0" parTransId="{EE735599-E509-43E0-9E40-6F75B3E0F2FD}" sibTransId="{32A8C44E-49ED-4D0B-84A3-88A221D9AE70}"/>
    <dgm:cxn modelId="{95D5B05C-B995-40DB-BCD7-9AC4E6BFD262}" srcId="{488FE2FC-F5AA-4D7B-95F9-A87E901D63D6}" destId="{09485FAF-F688-403B-8247-EA3627E8D15F}" srcOrd="0" destOrd="0" parTransId="{2029AE05-4FE8-4791-B863-5F7F2DC3A519}" sibTransId="{CA868FD5-9B26-4538-A8CF-8C92DDE72D35}"/>
    <dgm:cxn modelId="{DAD92364-72CC-4DCF-A97A-65E2FB8760B2}" type="presOf" srcId="{69636D91-66E6-48AF-A7F0-D8228709B741}" destId="{AAC07E29-3DFF-4746-87E3-4C13A1B2D684}" srcOrd="0" destOrd="0" presId="urn:microsoft.com/office/officeart/2017/3/layout/DropPinTimeline"/>
    <dgm:cxn modelId="{DB66894A-1822-4614-BD70-3AD6A87AB9B0}" type="presOf" srcId="{16D3A96E-746F-4D3B-9E7D-8B8042901493}" destId="{7ACF185A-0522-4EE9-851F-152E66B118A4}" srcOrd="0" destOrd="0" presId="urn:microsoft.com/office/officeart/2017/3/layout/DropPinTimeline"/>
    <dgm:cxn modelId="{67BCE74B-6DE1-4B01-91CC-4D13A50FF2A1}" srcId="{EB95DAD2-F801-43AB-B242-AED35275481E}" destId="{488FE2FC-F5AA-4D7B-95F9-A87E901D63D6}" srcOrd="2" destOrd="0" parTransId="{08815BDD-B13A-40EC-B086-D818DDCA8BD8}" sibTransId="{CE0E57D1-B0DB-467F-9028-A2783F533CEA}"/>
    <dgm:cxn modelId="{1D861B4E-BCAB-4C60-A8AE-E807FA8673DD}" type="presOf" srcId="{C08798C8-4D57-4DD1-8A83-383250210835}" destId="{C9E52171-6DE6-4BAE-A54C-B7B7B82B434A}" srcOrd="0" destOrd="0" presId="urn:microsoft.com/office/officeart/2017/3/layout/DropPinTimeline"/>
    <dgm:cxn modelId="{8371D09D-66A7-486A-802E-8C79B003CA8B}" srcId="{16D3A96E-746F-4D3B-9E7D-8B8042901493}" destId="{439401E2-BDBD-4571-9690-E04CEDDA435B}" srcOrd="0" destOrd="0" parTransId="{CB98FE00-04B0-46F2-B9CE-21757A621E42}" sibTransId="{5384531E-BC21-4C77-A820-048066EF2C61}"/>
    <dgm:cxn modelId="{0350E0D4-F2B7-4F18-8D32-ABC639D0346C}" type="presOf" srcId="{488FE2FC-F5AA-4D7B-95F9-A87E901D63D6}" destId="{DC3B5C7E-1C9B-42A4-B9DC-802498EF9052}" srcOrd="0" destOrd="0" presId="urn:microsoft.com/office/officeart/2017/3/layout/DropPinTimeline"/>
    <dgm:cxn modelId="{B3B8B6D5-D73B-4AA9-975D-DA54042164C3}" type="presOf" srcId="{EB95DAD2-F801-43AB-B242-AED35275481E}" destId="{F24834C8-D3CE-4BFD-B6E4-CFD4B21C4B85}" srcOrd="0" destOrd="0" presId="urn:microsoft.com/office/officeart/2017/3/layout/DropPinTimeline"/>
    <dgm:cxn modelId="{480B4BE0-7461-42CB-9C47-E4415743B2CB}" type="presOf" srcId="{6F52E982-2992-406C-B552-D8680746B8C6}" destId="{93CCCAA2-D05E-4A24-9400-509CA4D6EEEC}" srcOrd="0" destOrd="0" presId="urn:microsoft.com/office/officeart/2017/3/layout/DropPinTimeline"/>
    <dgm:cxn modelId="{77F761E2-5355-4A03-9614-594003D34381}" type="presOf" srcId="{439401E2-BDBD-4571-9690-E04CEDDA435B}" destId="{893F7F3E-9AF6-40C3-A425-4D2A691CC004}" srcOrd="0" destOrd="0" presId="urn:microsoft.com/office/officeart/2017/3/layout/DropPinTimeline"/>
    <dgm:cxn modelId="{B845DBEC-0C4B-4734-B8F1-329AE0E8BFF0}" srcId="{69636D91-66E6-48AF-A7F0-D8228709B741}" destId="{C08798C8-4D57-4DD1-8A83-383250210835}" srcOrd="0" destOrd="0" parTransId="{6C4A53E5-E89A-452F-A7EB-5E2B4F88662A}" sibTransId="{3780C876-D2B1-48BD-9BB9-7681DB1ACFE4}"/>
    <dgm:cxn modelId="{F4732FF2-2B02-415E-84C6-C938EA519F56}" type="presOf" srcId="{DB6B4D52-C01F-4472-B554-CD74E55925E2}" destId="{5EB4A920-7D7D-4373-961B-DE84C64BD503}" srcOrd="0" destOrd="0" presId="urn:microsoft.com/office/officeart/2017/3/layout/DropPinTimeline"/>
    <dgm:cxn modelId="{399FF6FB-A3E2-4EED-97EC-8DD8A5D9151D}" srcId="{EB95DAD2-F801-43AB-B242-AED35275481E}" destId="{16D3A96E-746F-4D3B-9E7D-8B8042901493}" srcOrd="1" destOrd="0" parTransId="{E274F9BD-4576-421A-8D32-340369579B0D}" sibTransId="{0B71F1A8-0AE6-4699-8427-A24E3478689C}"/>
    <dgm:cxn modelId="{9FFAC04C-32BC-4DE8-B99E-6F1804FC9460}" type="presParOf" srcId="{F24834C8-D3CE-4BFD-B6E4-CFD4B21C4B85}" destId="{B7699CB3-133A-4DBE-9830-B8021DB889B5}" srcOrd="0" destOrd="0" presId="urn:microsoft.com/office/officeart/2017/3/layout/DropPinTimeline"/>
    <dgm:cxn modelId="{ABE8F480-BED1-42E4-88E6-6FFC8CC4DB7B}" type="presParOf" srcId="{F24834C8-D3CE-4BFD-B6E4-CFD4B21C4B85}" destId="{8BF7BD63-0723-4C79-BDE9-BA84F9C23089}" srcOrd="1" destOrd="0" presId="urn:microsoft.com/office/officeart/2017/3/layout/DropPinTimeline"/>
    <dgm:cxn modelId="{D40C6D13-AC82-4B27-8CE6-76B89CD048BA}" type="presParOf" srcId="{8BF7BD63-0723-4C79-BDE9-BA84F9C23089}" destId="{535D9BF9-3CE6-438D-ABBE-43F09B288F75}" srcOrd="0" destOrd="0" presId="urn:microsoft.com/office/officeart/2017/3/layout/DropPinTimeline"/>
    <dgm:cxn modelId="{4810B13D-07DE-4EE3-808D-CAD385BBDAF0}" type="presParOf" srcId="{535D9BF9-3CE6-438D-ABBE-43F09B288F75}" destId="{E2970974-76C2-4E93-A8FD-CAC6D052E41A}" srcOrd="0" destOrd="0" presId="urn:microsoft.com/office/officeart/2017/3/layout/DropPinTimeline"/>
    <dgm:cxn modelId="{C137BEC7-5799-48A0-B584-BFE6AD311EE7}" type="presParOf" srcId="{535D9BF9-3CE6-438D-ABBE-43F09B288F75}" destId="{0A506C4C-A0ED-42BB-9D9A-564003B519D3}" srcOrd="1" destOrd="0" presId="urn:microsoft.com/office/officeart/2017/3/layout/DropPinTimeline"/>
    <dgm:cxn modelId="{BDCC0C4A-7466-4DBB-B31A-9CECFBCA4FD7}" type="presParOf" srcId="{0A506C4C-A0ED-42BB-9D9A-564003B519D3}" destId="{27B31865-DB66-4E63-ACE0-FDF69B08A932}" srcOrd="0" destOrd="0" presId="urn:microsoft.com/office/officeart/2017/3/layout/DropPinTimeline"/>
    <dgm:cxn modelId="{B0F6961E-EA44-466E-B13C-30B9CAA8AABA}" type="presParOf" srcId="{0A506C4C-A0ED-42BB-9D9A-564003B519D3}" destId="{8954E94E-A289-4E4F-8A18-CB111B57BAD8}" srcOrd="1" destOrd="0" presId="urn:microsoft.com/office/officeart/2017/3/layout/DropPinTimeline"/>
    <dgm:cxn modelId="{045D9731-75E8-40AB-B9B5-975F50D2F701}" type="presParOf" srcId="{535D9BF9-3CE6-438D-ABBE-43F09B288F75}" destId="{5EB4A920-7D7D-4373-961B-DE84C64BD503}" srcOrd="2" destOrd="0" presId="urn:microsoft.com/office/officeart/2017/3/layout/DropPinTimeline"/>
    <dgm:cxn modelId="{43DA7E9B-FE15-4F3D-93EF-9A4360FFE994}" type="presParOf" srcId="{535D9BF9-3CE6-438D-ABBE-43F09B288F75}" destId="{93CCCAA2-D05E-4A24-9400-509CA4D6EEEC}" srcOrd="3" destOrd="0" presId="urn:microsoft.com/office/officeart/2017/3/layout/DropPinTimeline"/>
    <dgm:cxn modelId="{0A52A533-97D0-4602-9541-E9FBC94CE986}" type="presParOf" srcId="{535D9BF9-3CE6-438D-ABBE-43F09B288F75}" destId="{DFE21F52-1490-466F-A7E3-1AADD284E845}" srcOrd="4" destOrd="0" presId="urn:microsoft.com/office/officeart/2017/3/layout/DropPinTimeline"/>
    <dgm:cxn modelId="{C1C3398C-3D3E-4653-AD90-225CC96E3E4A}" type="presParOf" srcId="{535D9BF9-3CE6-438D-ABBE-43F09B288F75}" destId="{727BB250-2372-4EFB-9BC9-88FC7226483E}" srcOrd="5" destOrd="0" presId="urn:microsoft.com/office/officeart/2017/3/layout/DropPinTimeline"/>
    <dgm:cxn modelId="{677A55C5-6C5E-4210-9B97-100E564443B8}" type="presParOf" srcId="{8BF7BD63-0723-4C79-BDE9-BA84F9C23089}" destId="{3559A730-0D64-4749-A17B-2C483CA1B608}" srcOrd="1" destOrd="0" presId="urn:microsoft.com/office/officeart/2017/3/layout/DropPinTimeline"/>
    <dgm:cxn modelId="{05B24094-A5B3-437C-AAB8-9BA67FE53604}" type="presParOf" srcId="{8BF7BD63-0723-4C79-BDE9-BA84F9C23089}" destId="{4CB0622D-7B9C-4E1E-890D-AF1A29BF49F4}" srcOrd="2" destOrd="0" presId="urn:microsoft.com/office/officeart/2017/3/layout/DropPinTimeline"/>
    <dgm:cxn modelId="{FB379B8B-4EDF-4E0D-8BAB-304BB64854D7}" type="presParOf" srcId="{4CB0622D-7B9C-4E1E-890D-AF1A29BF49F4}" destId="{A7A2A825-CD14-4A97-A692-493404CAE046}" srcOrd="0" destOrd="0" presId="urn:microsoft.com/office/officeart/2017/3/layout/DropPinTimeline"/>
    <dgm:cxn modelId="{16F44B1D-1E24-455D-8091-C239CD24E5E8}" type="presParOf" srcId="{4CB0622D-7B9C-4E1E-890D-AF1A29BF49F4}" destId="{31FC7520-7A02-432C-AC2E-9A8DBA2432C1}" srcOrd="1" destOrd="0" presId="urn:microsoft.com/office/officeart/2017/3/layout/DropPinTimeline"/>
    <dgm:cxn modelId="{A533BAB7-B297-4662-AA86-AB6E49A93958}" type="presParOf" srcId="{31FC7520-7A02-432C-AC2E-9A8DBA2432C1}" destId="{AF30B737-A23E-4E33-B4D8-131EA5E2EC96}" srcOrd="0" destOrd="0" presId="urn:microsoft.com/office/officeart/2017/3/layout/DropPinTimeline"/>
    <dgm:cxn modelId="{F0E8BD66-5E75-4797-93D6-6C3B276821B5}" type="presParOf" srcId="{31FC7520-7A02-432C-AC2E-9A8DBA2432C1}" destId="{1FFD27E8-D449-4302-AB5A-5A816F3A9ECC}" srcOrd="1" destOrd="0" presId="urn:microsoft.com/office/officeart/2017/3/layout/DropPinTimeline"/>
    <dgm:cxn modelId="{6ACDB216-8028-42D7-9956-CCB793C46404}" type="presParOf" srcId="{4CB0622D-7B9C-4E1E-890D-AF1A29BF49F4}" destId="{893F7F3E-9AF6-40C3-A425-4D2A691CC004}" srcOrd="2" destOrd="0" presId="urn:microsoft.com/office/officeart/2017/3/layout/DropPinTimeline"/>
    <dgm:cxn modelId="{40EA5BFC-EBF8-46FB-BA62-599045774AE1}" type="presParOf" srcId="{4CB0622D-7B9C-4E1E-890D-AF1A29BF49F4}" destId="{7ACF185A-0522-4EE9-851F-152E66B118A4}" srcOrd="3" destOrd="0" presId="urn:microsoft.com/office/officeart/2017/3/layout/DropPinTimeline"/>
    <dgm:cxn modelId="{44E0B226-8D4E-40FE-8FF7-E2A906FBB1DB}" type="presParOf" srcId="{4CB0622D-7B9C-4E1E-890D-AF1A29BF49F4}" destId="{9EA6D3EB-A4DF-42E6-9EC4-6BFEB8AA7047}" srcOrd="4" destOrd="0" presId="urn:microsoft.com/office/officeart/2017/3/layout/DropPinTimeline"/>
    <dgm:cxn modelId="{C002B5DE-4D1B-44EC-A0AB-AC9F71CE621D}" type="presParOf" srcId="{4CB0622D-7B9C-4E1E-890D-AF1A29BF49F4}" destId="{ABE2A4FF-0D66-4AB0-AEED-8C9F20E7C44D}" srcOrd="5" destOrd="0" presId="urn:microsoft.com/office/officeart/2017/3/layout/DropPinTimeline"/>
    <dgm:cxn modelId="{20A7339A-498C-4ED2-AC6F-C0652F1C44BB}" type="presParOf" srcId="{8BF7BD63-0723-4C79-BDE9-BA84F9C23089}" destId="{269321AA-FDB4-43AA-A0B4-CA6B4D4D1D52}" srcOrd="3" destOrd="0" presId="urn:microsoft.com/office/officeart/2017/3/layout/DropPinTimeline"/>
    <dgm:cxn modelId="{37D7DCE2-C58D-4159-AE23-E86C8407F5EE}" type="presParOf" srcId="{8BF7BD63-0723-4C79-BDE9-BA84F9C23089}" destId="{2B5AC92D-C908-4AC2-9632-9DC2A79A35A0}" srcOrd="4" destOrd="0" presId="urn:microsoft.com/office/officeart/2017/3/layout/DropPinTimeline"/>
    <dgm:cxn modelId="{3FA83F05-1B9D-4684-8F58-09CF9F265295}" type="presParOf" srcId="{2B5AC92D-C908-4AC2-9632-9DC2A79A35A0}" destId="{6D0DAFBB-95A1-4B28-94A4-C6D688D80B3E}" srcOrd="0" destOrd="0" presId="urn:microsoft.com/office/officeart/2017/3/layout/DropPinTimeline"/>
    <dgm:cxn modelId="{44BF078D-DC7E-4AF7-BEE9-02F1633956C4}" type="presParOf" srcId="{2B5AC92D-C908-4AC2-9632-9DC2A79A35A0}" destId="{3E0200F1-0F87-4842-9A23-D28DD006A42B}" srcOrd="1" destOrd="0" presId="urn:microsoft.com/office/officeart/2017/3/layout/DropPinTimeline"/>
    <dgm:cxn modelId="{957DD591-17CB-4597-9573-E290392C8170}" type="presParOf" srcId="{3E0200F1-0F87-4842-9A23-D28DD006A42B}" destId="{5C49EE11-48B6-4EC6-A2D2-3C5651D58811}" srcOrd="0" destOrd="0" presId="urn:microsoft.com/office/officeart/2017/3/layout/DropPinTimeline"/>
    <dgm:cxn modelId="{C10BD91C-6BEC-4497-8F8F-56861CEA69EF}" type="presParOf" srcId="{3E0200F1-0F87-4842-9A23-D28DD006A42B}" destId="{5C371ADE-2C6F-49B7-B30F-C56AFD381B78}" srcOrd="1" destOrd="0" presId="urn:microsoft.com/office/officeart/2017/3/layout/DropPinTimeline"/>
    <dgm:cxn modelId="{71EE35B7-473A-4748-A46F-36936F1B1265}" type="presParOf" srcId="{2B5AC92D-C908-4AC2-9632-9DC2A79A35A0}" destId="{4875B022-496F-4D6A-A922-383D15EF4CB6}" srcOrd="2" destOrd="0" presId="urn:microsoft.com/office/officeart/2017/3/layout/DropPinTimeline"/>
    <dgm:cxn modelId="{6B4CC1E1-07BF-4CBB-A148-C99559409917}" type="presParOf" srcId="{2B5AC92D-C908-4AC2-9632-9DC2A79A35A0}" destId="{DC3B5C7E-1C9B-42A4-B9DC-802498EF9052}" srcOrd="3" destOrd="0" presId="urn:microsoft.com/office/officeart/2017/3/layout/DropPinTimeline"/>
    <dgm:cxn modelId="{F67F34E5-1F91-412D-964E-56624A5FB81F}" type="presParOf" srcId="{2B5AC92D-C908-4AC2-9632-9DC2A79A35A0}" destId="{1951E73A-80C9-489D-9C5C-54FD6138602A}" srcOrd="4" destOrd="0" presId="urn:microsoft.com/office/officeart/2017/3/layout/DropPinTimeline"/>
    <dgm:cxn modelId="{E21748E2-7742-4108-9B52-7ADE3C06AAF3}" type="presParOf" srcId="{2B5AC92D-C908-4AC2-9632-9DC2A79A35A0}" destId="{BD209D2A-5AAF-42C3-B953-365B90A997EA}" srcOrd="5" destOrd="0" presId="urn:microsoft.com/office/officeart/2017/3/layout/DropPinTimeline"/>
    <dgm:cxn modelId="{13A0CD6A-42A8-4752-B25A-4B7FD7792BE0}" type="presParOf" srcId="{8BF7BD63-0723-4C79-BDE9-BA84F9C23089}" destId="{4E833693-00A3-4969-9FFE-F015AE0B0F72}" srcOrd="5" destOrd="0" presId="urn:microsoft.com/office/officeart/2017/3/layout/DropPinTimeline"/>
    <dgm:cxn modelId="{0FADB984-526F-4597-9F0A-A8B9DD284059}" type="presParOf" srcId="{8BF7BD63-0723-4C79-BDE9-BA84F9C23089}" destId="{BB9B8EAC-0D3D-44AB-8E9E-18728E8F646E}" srcOrd="6" destOrd="0" presId="urn:microsoft.com/office/officeart/2017/3/layout/DropPinTimeline"/>
    <dgm:cxn modelId="{DA53198F-C2C1-485B-94A3-D4C34D5E7BC3}" type="presParOf" srcId="{BB9B8EAC-0D3D-44AB-8E9E-18728E8F646E}" destId="{02962D15-F1B5-4A65-B26A-750978EB8F44}" srcOrd="0" destOrd="0" presId="urn:microsoft.com/office/officeart/2017/3/layout/DropPinTimeline"/>
    <dgm:cxn modelId="{4E5823A6-202A-4CBE-8481-EF1A615183CC}" type="presParOf" srcId="{BB9B8EAC-0D3D-44AB-8E9E-18728E8F646E}" destId="{1FF3B21D-81CA-4C2E-96F9-C03F9A0EBFC3}" srcOrd="1" destOrd="0" presId="urn:microsoft.com/office/officeart/2017/3/layout/DropPinTimeline"/>
    <dgm:cxn modelId="{2A4E6763-2805-41F8-864C-7662DCB7146A}" type="presParOf" srcId="{1FF3B21D-81CA-4C2E-96F9-C03F9A0EBFC3}" destId="{BB349B5E-DBDB-4B65-95EA-0B999BF05E1B}" srcOrd="0" destOrd="0" presId="urn:microsoft.com/office/officeart/2017/3/layout/DropPinTimeline"/>
    <dgm:cxn modelId="{7FADB3EF-FF8B-4777-A7C8-46F7F8615EB4}" type="presParOf" srcId="{1FF3B21D-81CA-4C2E-96F9-C03F9A0EBFC3}" destId="{37B473CF-5F74-43F1-84B7-B18FF5193C8D}" srcOrd="1" destOrd="0" presId="urn:microsoft.com/office/officeart/2017/3/layout/DropPinTimeline"/>
    <dgm:cxn modelId="{8E86AE69-6C75-4975-B5FC-5FD8DFF8B527}" type="presParOf" srcId="{BB9B8EAC-0D3D-44AB-8E9E-18728E8F646E}" destId="{C9E52171-6DE6-4BAE-A54C-B7B7B82B434A}" srcOrd="2" destOrd="0" presId="urn:microsoft.com/office/officeart/2017/3/layout/DropPinTimeline"/>
    <dgm:cxn modelId="{C1803F41-A399-418B-8C51-23CDC997A4B0}" type="presParOf" srcId="{BB9B8EAC-0D3D-44AB-8E9E-18728E8F646E}" destId="{AAC07E29-3DFF-4746-87E3-4C13A1B2D684}" srcOrd="3" destOrd="0" presId="urn:microsoft.com/office/officeart/2017/3/layout/DropPinTimeline"/>
    <dgm:cxn modelId="{E2F27299-E3D1-46B4-9887-EE349D310EBD}" type="presParOf" srcId="{BB9B8EAC-0D3D-44AB-8E9E-18728E8F646E}" destId="{59993437-A56A-46D1-9EFF-7D6F135944A8}" srcOrd="4" destOrd="0" presId="urn:microsoft.com/office/officeart/2017/3/layout/DropPinTimeline"/>
    <dgm:cxn modelId="{1B4D928F-7FF0-41FA-AF78-3FE969EA56DF}" type="presParOf" srcId="{BB9B8EAC-0D3D-44AB-8E9E-18728E8F646E}" destId="{C3051403-9615-4B9D-A20D-6BCBDF02F0BD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5C44008-C606-426D-B2A7-022570FC24B4}" type="doc">
      <dgm:prSet loTypeId="urn:microsoft.com/office/officeart/2005/8/layout/vList5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DAAF7D6B-39C0-47C6-BBB7-87702219313C}">
      <dgm:prSet custT="1"/>
      <dgm:spPr/>
      <dgm:t>
        <a:bodyPr/>
        <a:lstStyle/>
        <a:p>
          <a:r>
            <a:rPr lang="en-US" sz="3200" b="1" dirty="0"/>
            <a:t>Pre-existing bias</a:t>
          </a:r>
          <a:endParaRPr lang="en-US" sz="3200" dirty="0"/>
        </a:p>
      </dgm:t>
    </dgm:pt>
    <dgm:pt modelId="{F9560CE2-FE5D-44A0-9FE4-C9E23638DE88}" type="parTrans" cxnId="{05D04FDF-4E99-4416-AE74-FE38420E7C97}">
      <dgm:prSet/>
      <dgm:spPr/>
      <dgm:t>
        <a:bodyPr/>
        <a:lstStyle/>
        <a:p>
          <a:endParaRPr lang="en-US" sz="1800"/>
        </a:p>
      </dgm:t>
    </dgm:pt>
    <dgm:pt modelId="{18C4CA7E-425C-4122-8C93-857467E47B91}" type="sibTrans" cxnId="{05D04FDF-4E99-4416-AE74-FE38420E7C97}">
      <dgm:prSet/>
      <dgm:spPr/>
      <dgm:t>
        <a:bodyPr/>
        <a:lstStyle/>
        <a:p>
          <a:endParaRPr lang="en-US" sz="1800"/>
        </a:p>
      </dgm:t>
    </dgm:pt>
    <dgm:pt modelId="{B145B5CE-6804-43C5-A7A5-D7AE3FFF9D79}">
      <dgm:prSet custT="1"/>
      <dgm:spPr/>
      <dgm:t>
        <a:bodyPr/>
        <a:lstStyle/>
        <a:p>
          <a:r>
            <a:rPr lang="en-US" sz="1600" dirty="0"/>
            <a:t>Social and institutional norms influence design and training data choices. </a:t>
          </a:r>
        </a:p>
      </dgm:t>
    </dgm:pt>
    <dgm:pt modelId="{B1E529B8-4ECB-47AE-BF30-09F5559CA75B}" type="parTrans" cxnId="{26294FCC-D0C8-4277-9833-CDCC277827AE}">
      <dgm:prSet/>
      <dgm:spPr/>
      <dgm:t>
        <a:bodyPr/>
        <a:lstStyle/>
        <a:p>
          <a:endParaRPr lang="en-US" sz="1800"/>
        </a:p>
      </dgm:t>
    </dgm:pt>
    <dgm:pt modelId="{E0F2AA5F-C3D2-4046-B4C2-F447F7ABA148}" type="sibTrans" cxnId="{26294FCC-D0C8-4277-9833-CDCC277827AE}">
      <dgm:prSet/>
      <dgm:spPr/>
      <dgm:t>
        <a:bodyPr/>
        <a:lstStyle/>
        <a:p>
          <a:endParaRPr lang="en-US" sz="1800"/>
        </a:p>
      </dgm:t>
    </dgm:pt>
    <dgm:pt modelId="{9DEB6E88-A6A1-465B-BDF5-BD0DA7AC24AD}">
      <dgm:prSet custT="1"/>
      <dgm:spPr/>
      <dgm:t>
        <a:bodyPr/>
        <a:lstStyle/>
        <a:p>
          <a:r>
            <a:rPr lang="en-US" sz="3200" b="1"/>
            <a:t>Technical bias</a:t>
          </a:r>
          <a:endParaRPr lang="en-US" sz="3200"/>
        </a:p>
      </dgm:t>
    </dgm:pt>
    <dgm:pt modelId="{A7D76E3D-ED81-4ABB-A37B-7B154FC58703}" type="parTrans" cxnId="{1785BBFD-8FC7-45E8-B649-5BBFAB5F9BDD}">
      <dgm:prSet/>
      <dgm:spPr/>
      <dgm:t>
        <a:bodyPr/>
        <a:lstStyle/>
        <a:p>
          <a:endParaRPr lang="en-US" sz="1800"/>
        </a:p>
      </dgm:t>
    </dgm:pt>
    <dgm:pt modelId="{2DBEF705-3D08-4389-9104-EA73AB260161}" type="sibTrans" cxnId="{1785BBFD-8FC7-45E8-B649-5BBFAB5F9BDD}">
      <dgm:prSet/>
      <dgm:spPr/>
      <dgm:t>
        <a:bodyPr/>
        <a:lstStyle/>
        <a:p>
          <a:endParaRPr lang="en-US" sz="1800"/>
        </a:p>
      </dgm:t>
    </dgm:pt>
    <dgm:pt modelId="{D77727CA-EF7A-425E-92D5-EF8940B0CBA5}">
      <dgm:prSet custT="1"/>
      <dgm:spPr/>
      <dgm:t>
        <a:bodyPr/>
        <a:lstStyle/>
        <a:p>
          <a:r>
            <a:rPr lang="en-US" sz="1600" dirty="0"/>
            <a:t>Limitations of a program or computational power. </a:t>
          </a:r>
        </a:p>
      </dgm:t>
    </dgm:pt>
    <dgm:pt modelId="{3E80D8E2-1B7D-429F-A5DE-F88EA4A0E4F1}" type="parTrans" cxnId="{2C1C44BF-B987-4CD5-BAF5-AC3DD3839EBF}">
      <dgm:prSet/>
      <dgm:spPr/>
      <dgm:t>
        <a:bodyPr/>
        <a:lstStyle/>
        <a:p>
          <a:endParaRPr lang="en-US" sz="1800"/>
        </a:p>
      </dgm:t>
    </dgm:pt>
    <dgm:pt modelId="{5CB07870-A95D-47FA-9682-417CE5AFD135}" type="sibTrans" cxnId="{2C1C44BF-B987-4CD5-BAF5-AC3DD3839EBF}">
      <dgm:prSet/>
      <dgm:spPr/>
      <dgm:t>
        <a:bodyPr/>
        <a:lstStyle/>
        <a:p>
          <a:endParaRPr lang="en-US" sz="1800"/>
        </a:p>
      </dgm:t>
    </dgm:pt>
    <dgm:pt modelId="{AEB831A5-23F7-40EB-84CA-8582CCB88569}">
      <dgm:prSet custT="1"/>
      <dgm:spPr/>
      <dgm:t>
        <a:bodyPr/>
        <a:lstStyle/>
        <a:p>
          <a:r>
            <a:rPr lang="en-US" sz="3200" b="1"/>
            <a:t>Emergent bias</a:t>
          </a:r>
          <a:endParaRPr lang="en-US" sz="3200"/>
        </a:p>
      </dgm:t>
    </dgm:pt>
    <dgm:pt modelId="{E4FE1A0D-8B41-4362-BF93-75CF7D0266A5}" type="parTrans" cxnId="{56074676-4BB2-4D66-BB9B-8B84D29D7F5B}">
      <dgm:prSet/>
      <dgm:spPr/>
      <dgm:t>
        <a:bodyPr/>
        <a:lstStyle/>
        <a:p>
          <a:endParaRPr lang="en-US" sz="1800"/>
        </a:p>
      </dgm:t>
    </dgm:pt>
    <dgm:pt modelId="{DE023A99-7CCF-41F6-9678-424F8DF13D0D}" type="sibTrans" cxnId="{56074676-4BB2-4D66-BB9B-8B84D29D7F5B}">
      <dgm:prSet/>
      <dgm:spPr/>
      <dgm:t>
        <a:bodyPr/>
        <a:lstStyle/>
        <a:p>
          <a:endParaRPr lang="en-US" sz="1800"/>
        </a:p>
      </dgm:t>
    </dgm:pt>
    <dgm:pt modelId="{5B10396C-C92D-4435-89C7-8A35FECB4B67}">
      <dgm:prSet custT="1"/>
      <dgm:spPr/>
      <dgm:t>
        <a:bodyPr/>
        <a:lstStyle/>
        <a:p>
          <a:r>
            <a:rPr lang="en-US" sz="1600" dirty="0"/>
            <a:t>Use of algorithms for new data without checking for bias (e.g., existing correlations in the data). </a:t>
          </a:r>
        </a:p>
      </dgm:t>
    </dgm:pt>
    <dgm:pt modelId="{CF6D35B8-6517-4521-B47B-2B2376A62799}" type="parTrans" cxnId="{6D073067-55BF-4769-A02D-97B787770AC7}">
      <dgm:prSet/>
      <dgm:spPr/>
      <dgm:t>
        <a:bodyPr/>
        <a:lstStyle/>
        <a:p>
          <a:endParaRPr lang="en-US" sz="1800"/>
        </a:p>
      </dgm:t>
    </dgm:pt>
    <dgm:pt modelId="{9167CBEC-BDE4-4F17-B0E8-DC2F27D557F9}" type="sibTrans" cxnId="{6D073067-55BF-4769-A02D-97B787770AC7}">
      <dgm:prSet/>
      <dgm:spPr/>
      <dgm:t>
        <a:bodyPr/>
        <a:lstStyle/>
        <a:p>
          <a:endParaRPr lang="en-US" sz="1800"/>
        </a:p>
      </dgm:t>
    </dgm:pt>
    <dgm:pt modelId="{E085B301-A908-472E-85CB-175ED89745DF}">
      <dgm:prSet custT="1"/>
      <dgm:spPr/>
      <dgm:t>
        <a:bodyPr/>
        <a:lstStyle/>
        <a:p>
          <a:r>
            <a:rPr lang="en-US" sz="1600" dirty="0"/>
            <a:t>For example: Evaluate job applicants for a job which is historically almost exclusively held by males.</a:t>
          </a:r>
        </a:p>
      </dgm:t>
    </dgm:pt>
    <dgm:pt modelId="{78829668-C7F5-4E4F-866C-982629E1A2B5}" type="parTrans" cxnId="{E95D4545-17CE-4D1C-B19E-C8CA34AD24D7}">
      <dgm:prSet/>
      <dgm:spPr/>
      <dgm:t>
        <a:bodyPr/>
        <a:lstStyle/>
        <a:p>
          <a:endParaRPr lang="en-US" sz="1800"/>
        </a:p>
      </dgm:t>
    </dgm:pt>
    <dgm:pt modelId="{29DE9BCB-509E-409C-A48B-F74F5147FC92}" type="sibTrans" cxnId="{E95D4545-17CE-4D1C-B19E-C8CA34AD24D7}">
      <dgm:prSet/>
      <dgm:spPr/>
      <dgm:t>
        <a:bodyPr/>
        <a:lstStyle/>
        <a:p>
          <a:endParaRPr lang="en-US" sz="1800"/>
        </a:p>
      </dgm:t>
    </dgm:pt>
    <dgm:pt modelId="{E7EA5C4A-EBD5-4805-A9BC-A75E1A7F1B28}">
      <dgm:prSet custT="1"/>
      <dgm:spPr/>
      <dgm:t>
        <a:bodyPr/>
        <a:lstStyle/>
        <a:p>
          <a:r>
            <a:rPr lang="en-US" sz="1600" dirty="0"/>
            <a:t>For example: instead of a random sample, the program uses the first n data points.</a:t>
          </a:r>
        </a:p>
      </dgm:t>
    </dgm:pt>
    <dgm:pt modelId="{CF3B661B-756E-4C3A-B081-3B7CFC317FF2}" type="parTrans" cxnId="{64421D79-5B39-4D57-AA0F-B032498C7A58}">
      <dgm:prSet/>
      <dgm:spPr/>
      <dgm:t>
        <a:bodyPr/>
        <a:lstStyle/>
        <a:p>
          <a:endParaRPr lang="en-US" sz="1800"/>
        </a:p>
      </dgm:t>
    </dgm:pt>
    <dgm:pt modelId="{3FC3380B-E4B4-4052-94EF-91E5C8DE6B84}" type="sibTrans" cxnId="{64421D79-5B39-4D57-AA0F-B032498C7A58}">
      <dgm:prSet/>
      <dgm:spPr/>
      <dgm:t>
        <a:bodyPr/>
        <a:lstStyle/>
        <a:p>
          <a:endParaRPr lang="en-US" sz="1800"/>
        </a:p>
      </dgm:t>
    </dgm:pt>
    <dgm:pt modelId="{EDFA0D86-5E7C-4B34-93C5-98B4D462B334}">
      <dgm:prSet custT="1"/>
      <dgm:spPr/>
      <dgm:t>
        <a:bodyPr/>
        <a:lstStyle/>
        <a:p>
          <a:r>
            <a:rPr lang="en-US" sz="1600" dirty="0"/>
            <a:t>Use of an algorithm for an unanticipated application.</a:t>
          </a:r>
        </a:p>
      </dgm:t>
    </dgm:pt>
    <dgm:pt modelId="{7BB8E9FD-11FE-465C-BB68-441A1B0E6481}" type="parTrans" cxnId="{DAAC8112-1466-4BAF-9B75-6CCDF8CDDE04}">
      <dgm:prSet/>
      <dgm:spPr/>
      <dgm:t>
        <a:bodyPr/>
        <a:lstStyle/>
        <a:p>
          <a:endParaRPr lang="en-US" sz="1800"/>
        </a:p>
      </dgm:t>
    </dgm:pt>
    <dgm:pt modelId="{837DAA87-A990-46A9-B08B-48989E410838}" type="sibTrans" cxnId="{DAAC8112-1466-4BAF-9B75-6CCDF8CDDE04}">
      <dgm:prSet/>
      <dgm:spPr/>
      <dgm:t>
        <a:bodyPr/>
        <a:lstStyle/>
        <a:p>
          <a:endParaRPr lang="en-US" sz="1800"/>
        </a:p>
      </dgm:t>
    </dgm:pt>
    <dgm:pt modelId="{43FEC584-2B03-4B31-8C4A-16CF36D6B08F}" type="pres">
      <dgm:prSet presAssocID="{B5C44008-C606-426D-B2A7-022570FC24B4}" presName="Name0" presStyleCnt="0">
        <dgm:presLayoutVars>
          <dgm:dir/>
          <dgm:animLvl val="lvl"/>
          <dgm:resizeHandles val="exact"/>
        </dgm:presLayoutVars>
      </dgm:prSet>
      <dgm:spPr/>
    </dgm:pt>
    <dgm:pt modelId="{3C0B0E7F-F87F-481A-97D0-B19C607BC406}" type="pres">
      <dgm:prSet presAssocID="{DAAF7D6B-39C0-47C6-BBB7-87702219313C}" presName="linNode" presStyleCnt="0"/>
      <dgm:spPr/>
    </dgm:pt>
    <dgm:pt modelId="{AEBC3204-78AF-4F2A-ACE3-2FF99877BC55}" type="pres">
      <dgm:prSet presAssocID="{DAAF7D6B-39C0-47C6-BBB7-87702219313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0C9C4202-6AA9-4DC9-BA40-6B5A169F945F}" type="pres">
      <dgm:prSet presAssocID="{DAAF7D6B-39C0-47C6-BBB7-87702219313C}" presName="descendantText" presStyleLbl="alignAccFollowNode1" presStyleIdx="0" presStyleCnt="3">
        <dgm:presLayoutVars>
          <dgm:bulletEnabled val="1"/>
        </dgm:presLayoutVars>
      </dgm:prSet>
      <dgm:spPr/>
    </dgm:pt>
    <dgm:pt modelId="{2DC2D718-60A8-41BA-8C3D-9730ABC8629C}" type="pres">
      <dgm:prSet presAssocID="{18C4CA7E-425C-4122-8C93-857467E47B91}" presName="sp" presStyleCnt="0"/>
      <dgm:spPr/>
    </dgm:pt>
    <dgm:pt modelId="{AF6654D9-98DE-438E-9562-3D8E40C1A129}" type="pres">
      <dgm:prSet presAssocID="{9DEB6E88-A6A1-465B-BDF5-BD0DA7AC24AD}" presName="linNode" presStyleCnt="0"/>
      <dgm:spPr/>
    </dgm:pt>
    <dgm:pt modelId="{78E8FA5F-43B4-419D-838F-94963D6F69D8}" type="pres">
      <dgm:prSet presAssocID="{9DEB6E88-A6A1-465B-BDF5-BD0DA7AC24AD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5BB7A5B7-7C59-4E0F-9BDC-85442E1CE86F}" type="pres">
      <dgm:prSet presAssocID="{9DEB6E88-A6A1-465B-BDF5-BD0DA7AC24AD}" presName="descendantText" presStyleLbl="alignAccFollowNode1" presStyleIdx="1" presStyleCnt="3">
        <dgm:presLayoutVars>
          <dgm:bulletEnabled val="1"/>
        </dgm:presLayoutVars>
      </dgm:prSet>
      <dgm:spPr/>
    </dgm:pt>
    <dgm:pt modelId="{242FC81B-173E-4F33-938A-E0307FD51E6C}" type="pres">
      <dgm:prSet presAssocID="{2DBEF705-3D08-4389-9104-EA73AB260161}" presName="sp" presStyleCnt="0"/>
      <dgm:spPr/>
    </dgm:pt>
    <dgm:pt modelId="{4DA385AC-3329-4AC2-AA55-719CB2C4E916}" type="pres">
      <dgm:prSet presAssocID="{AEB831A5-23F7-40EB-84CA-8582CCB88569}" presName="linNode" presStyleCnt="0"/>
      <dgm:spPr/>
    </dgm:pt>
    <dgm:pt modelId="{543C15C6-DAD7-418A-8600-5246E5221A6E}" type="pres">
      <dgm:prSet presAssocID="{AEB831A5-23F7-40EB-84CA-8582CCB88569}" presName="parentText" presStyleLbl="node1" presStyleIdx="2" presStyleCnt="3">
        <dgm:presLayoutVars>
          <dgm:chMax val="1"/>
          <dgm:bulletEnabled val="1"/>
        </dgm:presLayoutVars>
      </dgm:prSet>
      <dgm:spPr/>
    </dgm:pt>
    <dgm:pt modelId="{8AA332F7-8684-416F-8E82-ECAD1B0DCCD2}" type="pres">
      <dgm:prSet presAssocID="{AEB831A5-23F7-40EB-84CA-8582CCB88569}" presName="descendantText" presStyleLbl="alignAccFollowNode1" presStyleIdx="2" presStyleCnt="3">
        <dgm:presLayoutVars>
          <dgm:bulletEnabled val="1"/>
        </dgm:presLayoutVars>
      </dgm:prSet>
      <dgm:spPr/>
    </dgm:pt>
  </dgm:ptLst>
  <dgm:cxnLst>
    <dgm:cxn modelId="{568E5804-8B84-4E76-9360-AFD094CD248A}" type="presOf" srcId="{E085B301-A908-472E-85CB-175ED89745DF}" destId="{0C9C4202-6AA9-4DC9-BA40-6B5A169F945F}" srcOrd="0" destOrd="1" presId="urn:microsoft.com/office/officeart/2005/8/layout/vList5"/>
    <dgm:cxn modelId="{F2D3D407-E251-469F-BE00-072528EC4D13}" type="presOf" srcId="{D77727CA-EF7A-425E-92D5-EF8940B0CBA5}" destId="{5BB7A5B7-7C59-4E0F-9BDC-85442E1CE86F}" srcOrd="0" destOrd="0" presId="urn:microsoft.com/office/officeart/2005/8/layout/vList5"/>
    <dgm:cxn modelId="{DAAC8112-1466-4BAF-9B75-6CCDF8CDDE04}" srcId="{AEB831A5-23F7-40EB-84CA-8582CCB88569}" destId="{EDFA0D86-5E7C-4B34-93C5-98B4D462B334}" srcOrd="1" destOrd="0" parTransId="{7BB8E9FD-11FE-465C-BB68-441A1B0E6481}" sibTransId="{837DAA87-A990-46A9-B08B-48989E410838}"/>
    <dgm:cxn modelId="{E95D4545-17CE-4D1C-B19E-C8CA34AD24D7}" srcId="{DAAF7D6B-39C0-47C6-BBB7-87702219313C}" destId="{E085B301-A908-472E-85CB-175ED89745DF}" srcOrd="1" destOrd="0" parTransId="{78829668-C7F5-4E4F-866C-982629E1A2B5}" sibTransId="{29DE9BCB-509E-409C-A48B-F74F5147FC92}"/>
    <dgm:cxn modelId="{6D073067-55BF-4769-A02D-97B787770AC7}" srcId="{AEB831A5-23F7-40EB-84CA-8582CCB88569}" destId="{5B10396C-C92D-4435-89C7-8A35FECB4B67}" srcOrd="0" destOrd="0" parTransId="{CF6D35B8-6517-4521-B47B-2B2376A62799}" sibTransId="{9167CBEC-BDE4-4F17-B0E8-DC2F27D557F9}"/>
    <dgm:cxn modelId="{4EBB916E-B668-4126-8F39-5A82CCD8BE25}" type="presOf" srcId="{B145B5CE-6804-43C5-A7A5-D7AE3FFF9D79}" destId="{0C9C4202-6AA9-4DC9-BA40-6B5A169F945F}" srcOrd="0" destOrd="0" presId="urn:microsoft.com/office/officeart/2005/8/layout/vList5"/>
    <dgm:cxn modelId="{56074676-4BB2-4D66-BB9B-8B84D29D7F5B}" srcId="{B5C44008-C606-426D-B2A7-022570FC24B4}" destId="{AEB831A5-23F7-40EB-84CA-8582CCB88569}" srcOrd="2" destOrd="0" parTransId="{E4FE1A0D-8B41-4362-BF93-75CF7D0266A5}" sibTransId="{DE023A99-7CCF-41F6-9678-424F8DF13D0D}"/>
    <dgm:cxn modelId="{0E54B456-E649-429A-AA81-580784B4B59D}" type="presOf" srcId="{9DEB6E88-A6A1-465B-BDF5-BD0DA7AC24AD}" destId="{78E8FA5F-43B4-419D-838F-94963D6F69D8}" srcOrd="0" destOrd="0" presId="urn:microsoft.com/office/officeart/2005/8/layout/vList5"/>
    <dgm:cxn modelId="{64421D79-5B39-4D57-AA0F-B032498C7A58}" srcId="{9DEB6E88-A6A1-465B-BDF5-BD0DA7AC24AD}" destId="{E7EA5C4A-EBD5-4805-A9BC-A75E1A7F1B28}" srcOrd="1" destOrd="0" parTransId="{CF3B661B-756E-4C3A-B081-3B7CFC317FF2}" sibTransId="{3FC3380B-E4B4-4052-94EF-91E5C8DE6B84}"/>
    <dgm:cxn modelId="{ABCC3694-EA9C-4445-99E4-D6F5671BEF47}" type="presOf" srcId="{AEB831A5-23F7-40EB-84CA-8582CCB88569}" destId="{543C15C6-DAD7-418A-8600-5246E5221A6E}" srcOrd="0" destOrd="0" presId="urn:microsoft.com/office/officeart/2005/8/layout/vList5"/>
    <dgm:cxn modelId="{93276B99-29E0-43D8-ADC6-2641E684E356}" type="presOf" srcId="{EDFA0D86-5E7C-4B34-93C5-98B4D462B334}" destId="{8AA332F7-8684-416F-8E82-ECAD1B0DCCD2}" srcOrd="0" destOrd="1" presId="urn:microsoft.com/office/officeart/2005/8/layout/vList5"/>
    <dgm:cxn modelId="{6362439C-6F56-4F25-9443-B34C06EA1791}" type="presOf" srcId="{E7EA5C4A-EBD5-4805-A9BC-A75E1A7F1B28}" destId="{5BB7A5B7-7C59-4E0F-9BDC-85442E1CE86F}" srcOrd="0" destOrd="1" presId="urn:microsoft.com/office/officeart/2005/8/layout/vList5"/>
    <dgm:cxn modelId="{2C1C44BF-B987-4CD5-BAF5-AC3DD3839EBF}" srcId="{9DEB6E88-A6A1-465B-BDF5-BD0DA7AC24AD}" destId="{D77727CA-EF7A-425E-92D5-EF8940B0CBA5}" srcOrd="0" destOrd="0" parTransId="{3E80D8E2-1B7D-429F-A5DE-F88EA4A0E4F1}" sibTransId="{5CB07870-A95D-47FA-9682-417CE5AFD135}"/>
    <dgm:cxn modelId="{26294FCC-D0C8-4277-9833-CDCC277827AE}" srcId="{DAAF7D6B-39C0-47C6-BBB7-87702219313C}" destId="{B145B5CE-6804-43C5-A7A5-D7AE3FFF9D79}" srcOrd="0" destOrd="0" parTransId="{B1E529B8-4ECB-47AE-BF30-09F5559CA75B}" sibTransId="{E0F2AA5F-C3D2-4046-B4C2-F447F7ABA148}"/>
    <dgm:cxn modelId="{05D04FDF-4E99-4416-AE74-FE38420E7C97}" srcId="{B5C44008-C606-426D-B2A7-022570FC24B4}" destId="{DAAF7D6B-39C0-47C6-BBB7-87702219313C}" srcOrd="0" destOrd="0" parTransId="{F9560CE2-FE5D-44A0-9FE4-C9E23638DE88}" sibTransId="{18C4CA7E-425C-4122-8C93-857467E47B91}"/>
    <dgm:cxn modelId="{2220EFE8-387E-457F-BD79-99BC17CAC3CD}" type="presOf" srcId="{B5C44008-C606-426D-B2A7-022570FC24B4}" destId="{43FEC584-2B03-4B31-8C4A-16CF36D6B08F}" srcOrd="0" destOrd="0" presId="urn:microsoft.com/office/officeart/2005/8/layout/vList5"/>
    <dgm:cxn modelId="{2D19A1EB-FAC5-4975-AD48-B5A5A7165141}" type="presOf" srcId="{DAAF7D6B-39C0-47C6-BBB7-87702219313C}" destId="{AEBC3204-78AF-4F2A-ACE3-2FF99877BC55}" srcOrd="0" destOrd="0" presId="urn:microsoft.com/office/officeart/2005/8/layout/vList5"/>
    <dgm:cxn modelId="{8BE15DEF-5123-49C6-B3D7-5BBFA500A333}" type="presOf" srcId="{5B10396C-C92D-4435-89C7-8A35FECB4B67}" destId="{8AA332F7-8684-416F-8E82-ECAD1B0DCCD2}" srcOrd="0" destOrd="0" presId="urn:microsoft.com/office/officeart/2005/8/layout/vList5"/>
    <dgm:cxn modelId="{1785BBFD-8FC7-45E8-B649-5BBFAB5F9BDD}" srcId="{B5C44008-C606-426D-B2A7-022570FC24B4}" destId="{9DEB6E88-A6A1-465B-BDF5-BD0DA7AC24AD}" srcOrd="1" destOrd="0" parTransId="{A7D76E3D-ED81-4ABB-A37B-7B154FC58703}" sibTransId="{2DBEF705-3D08-4389-9104-EA73AB260161}"/>
    <dgm:cxn modelId="{00C0B02D-AE1D-4BC6-A6B2-5C98CFF34334}" type="presParOf" srcId="{43FEC584-2B03-4B31-8C4A-16CF36D6B08F}" destId="{3C0B0E7F-F87F-481A-97D0-B19C607BC406}" srcOrd="0" destOrd="0" presId="urn:microsoft.com/office/officeart/2005/8/layout/vList5"/>
    <dgm:cxn modelId="{67E768EE-BBAF-4253-BAEE-C8804A89CE82}" type="presParOf" srcId="{3C0B0E7F-F87F-481A-97D0-B19C607BC406}" destId="{AEBC3204-78AF-4F2A-ACE3-2FF99877BC55}" srcOrd="0" destOrd="0" presId="urn:microsoft.com/office/officeart/2005/8/layout/vList5"/>
    <dgm:cxn modelId="{6B48646D-8AD6-425E-916B-B5AC1BA0CCFB}" type="presParOf" srcId="{3C0B0E7F-F87F-481A-97D0-B19C607BC406}" destId="{0C9C4202-6AA9-4DC9-BA40-6B5A169F945F}" srcOrd="1" destOrd="0" presId="urn:microsoft.com/office/officeart/2005/8/layout/vList5"/>
    <dgm:cxn modelId="{DD2855F5-9F53-4983-B5E3-524E232540DC}" type="presParOf" srcId="{43FEC584-2B03-4B31-8C4A-16CF36D6B08F}" destId="{2DC2D718-60A8-41BA-8C3D-9730ABC8629C}" srcOrd="1" destOrd="0" presId="urn:microsoft.com/office/officeart/2005/8/layout/vList5"/>
    <dgm:cxn modelId="{638D8B6F-1794-484A-A686-451961F5DAE2}" type="presParOf" srcId="{43FEC584-2B03-4B31-8C4A-16CF36D6B08F}" destId="{AF6654D9-98DE-438E-9562-3D8E40C1A129}" srcOrd="2" destOrd="0" presId="urn:microsoft.com/office/officeart/2005/8/layout/vList5"/>
    <dgm:cxn modelId="{E6802416-35B5-4BE0-B32D-1D60FCFAC329}" type="presParOf" srcId="{AF6654D9-98DE-438E-9562-3D8E40C1A129}" destId="{78E8FA5F-43B4-419D-838F-94963D6F69D8}" srcOrd="0" destOrd="0" presId="urn:microsoft.com/office/officeart/2005/8/layout/vList5"/>
    <dgm:cxn modelId="{EC0D4207-59C2-48B3-83D9-A37CEC653B5E}" type="presParOf" srcId="{AF6654D9-98DE-438E-9562-3D8E40C1A129}" destId="{5BB7A5B7-7C59-4E0F-9BDC-85442E1CE86F}" srcOrd="1" destOrd="0" presId="urn:microsoft.com/office/officeart/2005/8/layout/vList5"/>
    <dgm:cxn modelId="{2BD0A1E8-B971-4332-998E-8B4EA61DCE5A}" type="presParOf" srcId="{43FEC584-2B03-4B31-8C4A-16CF36D6B08F}" destId="{242FC81B-173E-4F33-938A-E0307FD51E6C}" srcOrd="3" destOrd="0" presId="urn:microsoft.com/office/officeart/2005/8/layout/vList5"/>
    <dgm:cxn modelId="{8CD4B0F0-5551-4774-B7B9-B30183D8D009}" type="presParOf" srcId="{43FEC584-2B03-4B31-8C4A-16CF36D6B08F}" destId="{4DA385AC-3329-4AC2-AA55-719CB2C4E916}" srcOrd="4" destOrd="0" presId="urn:microsoft.com/office/officeart/2005/8/layout/vList5"/>
    <dgm:cxn modelId="{E6E1D904-FB9B-4BF4-A708-B99BD52DE2EB}" type="presParOf" srcId="{4DA385AC-3329-4AC2-AA55-719CB2C4E916}" destId="{543C15C6-DAD7-418A-8600-5246E5221A6E}" srcOrd="0" destOrd="0" presId="urn:microsoft.com/office/officeart/2005/8/layout/vList5"/>
    <dgm:cxn modelId="{EEB45540-1E29-4402-81EF-79FB580B99BE}" type="presParOf" srcId="{4DA385AC-3329-4AC2-AA55-719CB2C4E916}" destId="{8AA332F7-8684-416F-8E82-ECAD1B0DCCD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0832AB2-8936-4470-B909-BE7402322893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6A3A96B7-CBB0-421E-8348-37E89F9DCC08}">
      <dgm:prSet/>
      <dgm:spPr/>
      <dgm:t>
        <a:bodyPr/>
        <a:lstStyle/>
        <a:p>
          <a:r>
            <a:rPr lang="en-US" dirty="0"/>
            <a:t>thinks like a human?</a:t>
          </a:r>
        </a:p>
      </dgm:t>
    </dgm:pt>
    <dgm:pt modelId="{04AE0A4E-B07C-4F7C-9018-F5F08434BBB8}" type="parTrans" cxnId="{79293258-1F1D-481C-BEF0-DEB360FD8894}">
      <dgm:prSet/>
      <dgm:spPr/>
      <dgm:t>
        <a:bodyPr/>
        <a:lstStyle/>
        <a:p>
          <a:endParaRPr lang="en-US"/>
        </a:p>
      </dgm:t>
    </dgm:pt>
    <dgm:pt modelId="{7E53CCB1-1282-4A85-8552-9211D16E0FF6}" type="sibTrans" cxnId="{79293258-1F1D-481C-BEF0-DEB360FD8894}">
      <dgm:prSet/>
      <dgm:spPr/>
      <dgm:t>
        <a:bodyPr/>
        <a:lstStyle/>
        <a:p>
          <a:endParaRPr lang="en-US"/>
        </a:p>
      </dgm:t>
    </dgm:pt>
    <dgm:pt modelId="{CE78E4BB-83F8-47E6-A961-7AC133F50D50}">
      <dgm:prSet/>
      <dgm:spPr/>
      <dgm:t>
        <a:bodyPr/>
        <a:lstStyle/>
        <a:p>
          <a:r>
            <a:rPr lang="en-US" dirty="0"/>
            <a:t>acts like a human?</a:t>
          </a:r>
        </a:p>
      </dgm:t>
    </dgm:pt>
    <dgm:pt modelId="{9954E93C-DB74-4489-A2EB-C3560DD8465B}" type="parTrans" cxnId="{AE580DDA-90E7-4734-AB7C-C1348C4BD1E7}">
      <dgm:prSet/>
      <dgm:spPr/>
      <dgm:t>
        <a:bodyPr/>
        <a:lstStyle/>
        <a:p>
          <a:endParaRPr lang="en-US"/>
        </a:p>
      </dgm:t>
    </dgm:pt>
    <dgm:pt modelId="{26DCD576-8567-48DF-8A0D-00AF7A1DFC6D}" type="sibTrans" cxnId="{AE580DDA-90E7-4734-AB7C-C1348C4BD1E7}">
      <dgm:prSet/>
      <dgm:spPr/>
      <dgm:t>
        <a:bodyPr/>
        <a:lstStyle/>
        <a:p>
          <a:endParaRPr lang="en-US"/>
        </a:p>
      </dgm:t>
    </dgm:pt>
    <dgm:pt modelId="{699E814A-C7BB-45C9-8528-BC8893110D3A}">
      <dgm:prSet/>
      <dgm:spPr/>
      <dgm:t>
        <a:bodyPr/>
        <a:lstStyle/>
        <a:p>
          <a:r>
            <a:rPr lang="en-US" dirty="0"/>
            <a:t>thinks rationally?</a:t>
          </a:r>
        </a:p>
      </dgm:t>
    </dgm:pt>
    <dgm:pt modelId="{315CA7EE-92C9-4D75-994E-DB8B3B65E079}" type="parTrans" cxnId="{B3EB14C0-37D9-4E1E-B1F1-D77AF15ADB17}">
      <dgm:prSet/>
      <dgm:spPr/>
      <dgm:t>
        <a:bodyPr/>
        <a:lstStyle/>
        <a:p>
          <a:endParaRPr lang="en-US"/>
        </a:p>
      </dgm:t>
    </dgm:pt>
    <dgm:pt modelId="{5E170A91-AAF4-41A0-98AF-36E7EF8A8185}" type="sibTrans" cxnId="{B3EB14C0-37D9-4E1E-B1F1-D77AF15ADB17}">
      <dgm:prSet/>
      <dgm:spPr/>
      <dgm:t>
        <a:bodyPr/>
        <a:lstStyle/>
        <a:p>
          <a:endParaRPr lang="en-US"/>
        </a:p>
      </dgm:t>
    </dgm:pt>
    <dgm:pt modelId="{BB38D456-89FF-45BB-9803-6B30B36AACB9}">
      <dgm:prSet/>
      <dgm:spPr/>
      <dgm:t>
        <a:bodyPr/>
        <a:lstStyle/>
        <a:p>
          <a:r>
            <a:rPr lang="en-US" b="1" dirty="0"/>
            <a:t>acts rationally.</a:t>
          </a:r>
        </a:p>
      </dgm:t>
    </dgm:pt>
    <dgm:pt modelId="{1AD6F811-8452-48AE-A0E3-1CAC1CBEC7F8}" type="parTrans" cxnId="{5C8C1C89-64B1-4A8F-84FD-D3CEC8F0FBFB}">
      <dgm:prSet/>
      <dgm:spPr/>
      <dgm:t>
        <a:bodyPr/>
        <a:lstStyle/>
        <a:p>
          <a:endParaRPr lang="en-US"/>
        </a:p>
      </dgm:t>
    </dgm:pt>
    <dgm:pt modelId="{C82D3F18-CB81-49C6-A3EA-F19001DD8F8A}" type="sibTrans" cxnId="{5C8C1C89-64B1-4A8F-84FD-D3CEC8F0FBFB}">
      <dgm:prSet/>
      <dgm:spPr/>
      <dgm:t>
        <a:bodyPr/>
        <a:lstStyle/>
        <a:p>
          <a:endParaRPr lang="en-US"/>
        </a:p>
      </dgm:t>
    </dgm:pt>
    <dgm:pt modelId="{8A865662-0E1F-48A4-A993-51A2BB9B2E4F}" type="pres">
      <dgm:prSet presAssocID="{E0832AB2-8936-4470-B909-BE7402322893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AC5ADFE-339A-4113-97C8-2B160FB55301}" type="pres">
      <dgm:prSet presAssocID="{6A3A96B7-CBB0-421E-8348-37E89F9DCC08}" presName="root" presStyleCnt="0"/>
      <dgm:spPr/>
    </dgm:pt>
    <dgm:pt modelId="{F7FD8F5A-9E67-42AB-81D8-27CA125220BB}" type="pres">
      <dgm:prSet presAssocID="{6A3A96B7-CBB0-421E-8348-37E89F9DCC08}" presName="rootComposite" presStyleCnt="0"/>
      <dgm:spPr/>
    </dgm:pt>
    <dgm:pt modelId="{3028E8D7-EA6F-4EA7-978A-43633D6AEAF6}" type="pres">
      <dgm:prSet presAssocID="{6A3A96B7-CBB0-421E-8348-37E89F9DCC08}" presName="rootText" presStyleLbl="node1" presStyleIdx="0" presStyleCnt="4"/>
      <dgm:spPr/>
    </dgm:pt>
    <dgm:pt modelId="{7E96EBE4-03A1-4197-A609-8D826601ABC1}" type="pres">
      <dgm:prSet presAssocID="{6A3A96B7-CBB0-421E-8348-37E89F9DCC08}" presName="rootConnector" presStyleLbl="node1" presStyleIdx="0" presStyleCnt="4"/>
      <dgm:spPr/>
    </dgm:pt>
    <dgm:pt modelId="{FD32282A-0269-4D8F-A4C8-0AC524E4BE98}" type="pres">
      <dgm:prSet presAssocID="{6A3A96B7-CBB0-421E-8348-37E89F9DCC08}" presName="childShape" presStyleCnt="0"/>
      <dgm:spPr/>
    </dgm:pt>
    <dgm:pt modelId="{4A7754E5-4AF7-4EF3-80D7-CE8DA9A463B0}" type="pres">
      <dgm:prSet presAssocID="{CE78E4BB-83F8-47E6-A961-7AC133F50D50}" presName="root" presStyleCnt="0"/>
      <dgm:spPr/>
    </dgm:pt>
    <dgm:pt modelId="{9FB9EDC3-647D-443D-8F9A-912D7651812C}" type="pres">
      <dgm:prSet presAssocID="{CE78E4BB-83F8-47E6-A961-7AC133F50D50}" presName="rootComposite" presStyleCnt="0"/>
      <dgm:spPr/>
    </dgm:pt>
    <dgm:pt modelId="{0BCE1037-9706-410D-834A-ECEC4388E735}" type="pres">
      <dgm:prSet presAssocID="{CE78E4BB-83F8-47E6-A961-7AC133F50D50}" presName="rootText" presStyleLbl="node1" presStyleIdx="1" presStyleCnt="4"/>
      <dgm:spPr/>
    </dgm:pt>
    <dgm:pt modelId="{26658136-CA3D-42D7-A36B-88198D905A09}" type="pres">
      <dgm:prSet presAssocID="{CE78E4BB-83F8-47E6-A961-7AC133F50D50}" presName="rootConnector" presStyleLbl="node1" presStyleIdx="1" presStyleCnt="4"/>
      <dgm:spPr/>
    </dgm:pt>
    <dgm:pt modelId="{F820BF47-1A0C-43F5-AAAD-6ACB2E9AD490}" type="pres">
      <dgm:prSet presAssocID="{CE78E4BB-83F8-47E6-A961-7AC133F50D50}" presName="childShape" presStyleCnt="0"/>
      <dgm:spPr/>
    </dgm:pt>
    <dgm:pt modelId="{5194E25F-D379-447F-929A-993DB7FDEBB6}" type="pres">
      <dgm:prSet presAssocID="{699E814A-C7BB-45C9-8528-BC8893110D3A}" presName="root" presStyleCnt="0"/>
      <dgm:spPr/>
    </dgm:pt>
    <dgm:pt modelId="{340FD182-E020-4339-8DC5-CEFA222C64AC}" type="pres">
      <dgm:prSet presAssocID="{699E814A-C7BB-45C9-8528-BC8893110D3A}" presName="rootComposite" presStyleCnt="0"/>
      <dgm:spPr/>
    </dgm:pt>
    <dgm:pt modelId="{405FCD6E-D4E8-41FA-B6A2-E4BB402E06BE}" type="pres">
      <dgm:prSet presAssocID="{699E814A-C7BB-45C9-8528-BC8893110D3A}" presName="rootText" presStyleLbl="node1" presStyleIdx="2" presStyleCnt="4"/>
      <dgm:spPr/>
    </dgm:pt>
    <dgm:pt modelId="{145781A5-5489-4E99-8DDD-A5C31F300089}" type="pres">
      <dgm:prSet presAssocID="{699E814A-C7BB-45C9-8528-BC8893110D3A}" presName="rootConnector" presStyleLbl="node1" presStyleIdx="2" presStyleCnt="4"/>
      <dgm:spPr/>
    </dgm:pt>
    <dgm:pt modelId="{4DD10E36-D14C-490A-BF06-A6B3FAFA273E}" type="pres">
      <dgm:prSet presAssocID="{699E814A-C7BB-45C9-8528-BC8893110D3A}" presName="childShape" presStyleCnt="0"/>
      <dgm:spPr/>
    </dgm:pt>
    <dgm:pt modelId="{C9B5881D-401D-4DFF-ADCD-A76BC6719BD1}" type="pres">
      <dgm:prSet presAssocID="{BB38D456-89FF-45BB-9803-6B30B36AACB9}" presName="root" presStyleCnt="0"/>
      <dgm:spPr/>
    </dgm:pt>
    <dgm:pt modelId="{3A20517E-5B01-4A3D-B6A4-42B27CCE0F77}" type="pres">
      <dgm:prSet presAssocID="{BB38D456-89FF-45BB-9803-6B30B36AACB9}" presName="rootComposite" presStyleCnt="0"/>
      <dgm:spPr/>
    </dgm:pt>
    <dgm:pt modelId="{8C5134CD-97C1-4A5D-8A99-397EA240E35C}" type="pres">
      <dgm:prSet presAssocID="{BB38D456-89FF-45BB-9803-6B30B36AACB9}" presName="rootText" presStyleLbl="node1" presStyleIdx="3" presStyleCnt="4"/>
      <dgm:spPr/>
    </dgm:pt>
    <dgm:pt modelId="{E785B7E3-F502-42E2-BE10-1B2C6EE54F76}" type="pres">
      <dgm:prSet presAssocID="{BB38D456-89FF-45BB-9803-6B30B36AACB9}" presName="rootConnector" presStyleLbl="node1" presStyleIdx="3" presStyleCnt="4"/>
      <dgm:spPr/>
    </dgm:pt>
    <dgm:pt modelId="{FECB1FBB-D3A5-464E-A91C-971D9A42C899}" type="pres">
      <dgm:prSet presAssocID="{BB38D456-89FF-45BB-9803-6B30B36AACB9}" presName="childShape" presStyleCnt="0"/>
      <dgm:spPr/>
    </dgm:pt>
  </dgm:ptLst>
  <dgm:cxnLst>
    <dgm:cxn modelId="{1A1E0818-8BC6-4A02-9D1E-E295C53E254E}" type="presOf" srcId="{699E814A-C7BB-45C9-8528-BC8893110D3A}" destId="{405FCD6E-D4E8-41FA-B6A2-E4BB402E06BE}" srcOrd="0" destOrd="0" presId="urn:microsoft.com/office/officeart/2005/8/layout/hierarchy3"/>
    <dgm:cxn modelId="{B1BB7568-5333-44BF-B6BD-938932D55139}" type="presOf" srcId="{6A3A96B7-CBB0-421E-8348-37E89F9DCC08}" destId="{3028E8D7-EA6F-4EA7-978A-43633D6AEAF6}" srcOrd="0" destOrd="0" presId="urn:microsoft.com/office/officeart/2005/8/layout/hierarchy3"/>
    <dgm:cxn modelId="{79293258-1F1D-481C-BEF0-DEB360FD8894}" srcId="{E0832AB2-8936-4470-B909-BE7402322893}" destId="{6A3A96B7-CBB0-421E-8348-37E89F9DCC08}" srcOrd="0" destOrd="0" parTransId="{04AE0A4E-B07C-4F7C-9018-F5F08434BBB8}" sibTransId="{7E53CCB1-1282-4A85-8552-9211D16E0FF6}"/>
    <dgm:cxn modelId="{9431497A-9835-404F-8A09-7068AAA8F50A}" type="presOf" srcId="{E0832AB2-8936-4470-B909-BE7402322893}" destId="{8A865662-0E1F-48A4-A993-51A2BB9B2E4F}" srcOrd="0" destOrd="0" presId="urn:microsoft.com/office/officeart/2005/8/layout/hierarchy3"/>
    <dgm:cxn modelId="{5C8C1C89-64B1-4A8F-84FD-D3CEC8F0FBFB}" srcId="{E0832AB2-8936-4470-B909-BE7402322893}" destId="{BB38D456-89FF-45BB-9803-6B30B36AACB9}" srcOrd="3" destOrd="0" parTransId="{1AD6F811-8452-48AE-A0E3-1CAC1CBEC7F8}" sibTransId="{C82D3F18-CB81-49C6-A3EA-F19001DD8F8A}"/>
    <dgm:cxn modelId="{CC528B8E-AA26-4738-8842-B207932A21D5}" type="presOf" srcId="{BB38D456-89FF-45BB-9803-6B30B36AACB9}" destId="{8C5134CD-97C1-4A5D-8A99-397EA240E35C}" srcOrd="0" destOrd="0" presId="urn:microsoft.com/office/officeart/2005/8/layout/hierarchy3"/>
    <dgm:cxn modelId="{8E448EA0-A335-4286-98A7-8350A9806306}" type="presOf" srcId="{CE78E4BB-83F8-47E6-A961-7AC133F50D50}" destId="{0BCE1037-9706-410D-834A-ECEC4388E735}" srcOrd="0" destOrd="0" presId="urn:microsoft.com/office/officeart/2005/8/layout/hierarchy3"/>
    <dgm:cxn modelId="{B3EB14C0-37D9-4E1E-B1F1-D77AF15ADB17}" srcId="{E0832AB2-8936-4470-B909-BE7402322893}" destId="{699E814A-C7BB-45C9-8528-BC8893110D3A}" srcOrd="2" destOrd="0" parTransId="{315CA7EE-92C9-4D75-994E-DB8B3B65E079}" sibTransId="{5E170A91-AAF4-41A0-98AF-36E7EF8A8185}"/>
    <dgm:cxn modelId="{AE580DDA-90E7-4734-AB7C-C1348C4BD1E7}" srcId="{E0832AB2-8936-4470-B909-BE7402322893}" destId="{CE78E4BB-83F8-47E6-A961-7AC133F50D50}" srcOrd="1" destOrd="0" parTransId="{9954E93C-DB74-4489-A2EB-C3560DD8465B}" sibTransId="{26DCD576-8567-48DF-8A0D-00AF7A1DFC6D}"/>
    <dgm:cxn modelId="{B735ECDB-F431-41D7-B5EB-7C8389FBDFD6}" type="presOf" srcId="{699E814A-C7BB-45C9-8528-BC8893110D3A}" destId="{145781A5-5489-4E99-8DDD-A5C31F300089}" srcOrd="1" destOrd="0" presId="urn:microsoft.com/office/officeart/2005/8/layout/hierarchy3"/>
    <dgm:cxn modelId="{384373DD-C986-4CA9-A0DB-89E762222F0D}" type="presOf" srcId="{6A3A96B7-CBB0-421E-8348-37E89F9DCC08}" destId="{7E96EBE4-03A1-4197-A609-8D826601ABC1}" srcOrd="1" destOrd="0" presId="urn:microsoft.com/office/officeart/2005/8/layout/hierarchy3"/>
    <dgm:cxn modelId="{5495CCE2-1673-4E88-9A5E-57DDFB70BC3C}" type="presOf" srcId="{BB38D456-89FF-45BB-9803-6B30B36AACB9}" destId="{E785B7E3-F502-42E2-BE10-1B2C6EE54F76}" srcOrd="1" destOrd="0" presId="urn:microsoft.com/office/officeart/2005/8/layout/hierarchy3"/>
    <dgm:cxn modelId="{E284C6F6-1A3F-499B-8EAB-E8CE265967BA}" type="presOf" srcId="{CE78E4BB-83F8-47E6-A961-7AC133F50D50}" destId="{26658136-CA3D-42D7-A36B-88198D905A09}" srcOrd="1" destOrd="0" presId="urn:microsoft.com/office/officeart/2005/8/layout/hierarchy3"/>
    <dgm:cxn modelId="{61A8217F-96E9-4BAA-A1E0-D8AA7A509C9C}" type="presParOf" srcId="{8A865662-0E1F-48A4-A993-51A2BB9B2E4F}" destId="{EAC5ADFE-339A-4113-97C8-2B160FB55301}" srcOrd="0" destOrd="0" presId="urn:microsoft.com/office/officeart/2005/8/layout/hierarchy3"/>
    <dgm:cxn modelId="{7613275C-A0D6-4EF6-B31A-B65540E57CFB}" type="presParOf" srcId="{EAC5ADFE-339A-4113-97C8-2B160FB55301}" destId="{F7FD8F5A-9E67-42AB-81D8-27CA125220BB}" srcOrd="0" destOrd="0" presId="urn:microsoft.com/office/officeart/2005/8/layout/hierarchy3"/>
    <dgm:cxn modelId="{585E41AC-2740-4B8E-87F9-86B474095BBD}" type="presParOf" srcId="{F7FD8F5A-9E67-42AB-81D8-27CA125220BB}" destId="{3028E8D7-EA6F-4EA7-978A-43633D6AEAF6}" srcOrd="0" destOrd="0" presId="urn:microsoft.com/office/officeart/2005/8/layout/hierarchy3"/>
    <dgm:cxn modelId="{FC964F3F-3CD1-4826-B7CD-BDE6731DA5AF}" type="presParOf" srcId="{F7FD8F5A-9E67-42AB-81D8-27CA125220BB}" destId="{7E96EBE4-03A1-4197-A609-8D826601ABC1}" srcOrd="1" destOrd="0" presId="urn:microsoft.com/office/officeart/2005/8/layout/hierarchy3"/>
    <dgm:cxn modelId="{C3B81C11-C670-484E-A374-0401397E49E6}" type="presParOf" srcId="{EAC5ADFE-339A-4113-97C8-2B160FB55301}" destId="{FD32282A-0269-4D8F-A4C8-0AC524E4BE98}" srcOrd="1" destOrd="0" presId="urn:microsoft.com/office/officeart/2005/8/layout/hierarchy3"/>
    <dgm:cxn modelId="{E341820C-E79E-431E-8B54-90529DAC17CF}" type="presParOf" srcId="{8A865662-0E1F-48A4-A993-51A2BB9B2E4F}" destId="{4A7754E5-4AF7-4EF3-80D7-CE8DA9A463B0}" srcOrd="1" destOrd="0" presId="urn:microsoft.com/office/officeart/2005/8/layout/hierarchy3"/>
    <dgm:cxn modelId="{8FDC9BB2-9B10-4D96-86A1-F2CEDA771BEC}" type="presParOf" srcId="{4A7754E5-4AF7-4EF3-80D7-CE8DA9A463B0}" destId="{9FB9EDC3-647D-443D-8F9A-912D7651812C}" srcOrd="0" destOrd="0" presId="urn:microsoft.com/office/officeart/2005/8/layout/hierarchy3"/>
    <dgm:cxn modelId="{D3AFDFCB-4C6E-4611-BC4A-12EDAF1079EE}" type="presParOf" srcId="{9FB9EDC3-647D-443D-8F9A-912D7651812C}" destId="{0BCE1037-9706-410D-834A-ECEC4388E735}" srcOrd="0" destOrd="0" presId="urn:microsoft.com/office/officeart/2005/8/layout/hierarchy3"/>
    <dgm:cxn modelId="{EAF80534-F4C5-43E7-AAC8-CFDCF1BF4496}" type="presParOf" srcId="{9FB9EDC3-647D-443D-8F9A-912D7651812C}" destId="{26658136-CA3D-42D7-A36B-88198D905A09}" srcOrd="1" destOrd="0" presId="urn:microsoft.com/office/officeart/2005/8/layout/hierarchy3"/>
    <dgm:cxn modelId="{CDF54187-655A-4EF6-B3B1-CE81B0392EC2}" type="presParOf" srcId="{4A7754E5-4AF7-4EF3-80D7-CE8DA9A463B0}" destId="{F820BF47-1A0C-43F5-AAAD-6ACB2E9AD490}" srcOrd="1" destOrd="0" presId="urn:microsoft.com/office/officeart/2005/8/layout/hierarchy3"/>
    <dgm:cxn modelId="{9AECAAFC-9667-4D11-9A0C-883A96F4955B}" type="presParOf" srcId="{8A865662-0E1F-48A4-A993-51A2BB9B2E4F}" destId="{5194E25F-D379-447F-929A-993DB7FDEBB6}" srcOrd="2" destOrd="0" presId="urn:microsoft.com/office/officeart/2005/8/layout/hierarchy3"/>
    <dgm:cxn modelId="{CDB3A7B7-D579-4F0A-B250-CF11F10931A1}" type="presParOf" srcId="{5194E25F-D379-447F-929A-993DB7FDEBB6}" destId="{340FD182-E020-4339-8DC5-CEFA222C64AC}" srcOrd="0" destOrd="0" presId="urn:microsoft.com/office/officeart/2005/8/layout/hierarchy3"/>
    <dgm:cxn modelId="{A18CDA89-75E1-4009-8662-12823BE0C735}" type="presParOf" srcId="{340FD182-E020-4339-8DC5-CEFA222C64AC}" destId="{405FCD6E-D4E8-41FA-B6A2-E4BB402E06BE}" srcOrd="0" destOrd="0" presId="urn:microsoft.com/office/officeart/2005/8/layout/hierarchy3"/>
    <dgm:cxn modelId="{39F44687-47CC-4847-B5FA-9171626C02EE}" type="presParOf" srcId="{340FD182-E020-4339-8DC5-CEFA222C64AC}" destId="{145781A5-5489-4E99-8DDD-A5C31F300089}" srcOrd="1" destOrd="0" presId="urn:microsoft.com/office/officeart/2005/8/layout/hierarchy3"/>
    <dgm:cxn modelId="{1739F4D7-7A71-46AD-AF18-AE4507282747}" type="presParOf" srcId="{5194E25F-D379-447F-929A-993DB7FDEBB6}" destId="{4DD10E36-D14C-490A-BF06-A6B3FAFA273E}" srcOrd="1" destOrd="0" presId="urn:microsoft.com/office/officeart/2005/8/layout/hierarchy3"/>
    <dgm:cxn modelId="{068BC3C5-4BFA-4DCA-883A-52FFA4FC7135}" type="presParOf" srcId="{8A865662-0E1F-48A4-A993-51A2BB9B2E4F}" destId="{C9B5881D-401D-4DFF-ADCD-A76BC6719BD1}" srcOrd="3" destOrd="0" presId="urn:microsoft.com/office/officeart/2005/8/layout/hierarchy3"/>
    <dgm:cxn modelId="{C65A04CF-331A-4999-B842-9651C3153CDB}" type="presParOf" srcId="{C9B5881D-401D-4DFF-ADCD-A76BC6719BD1}" destId="{3A20517E-5B01-4A3D-B6A4-42B27CCE0F77}" srcOrd="0" destOrd="0" presId="urn:microsoft.com/office/officeart/2005/8/layout/hierarchy3"/>
    <dgm:cxn modelId="{D3B3F63B-8FA7-4795-B320-E50599E40129}" type="presParOf" srcId="{3A20517E-5B01-4A3D-B6A4-42B27CCE0F77}" destId="{8C5134CD-97C1-4A5D-8A99-397EA240E35C}" srcOrd="0" destOrd="0" presId="urn:microsoft.com/office/officeart/2005/8/layout/hierarchy3"/>
    <dgm:cxn modelId="{46962050-7F6F-48CC-9B66-DDECEE9590AA}" type="presParOf" srcId="{3A20517E-5B01-4A3D-B6A4-42B27CCE0F77}" destId="{E785B7E3-F502-42E2-BE10-1B2C6EE54F76}" srcOrd="1" destOrd="0" presId="urn:microsoft.com/office/officeart/2005/8/layout/hierarchy3"/>
    <dgm:cxn modelId="{2AA459FA-75DB-4EFA-B026-73AF51A19058}" type="presParOf" srcId="{C9B5881D-401D-4DFF-ADCD-A76BC6719BD1}" destId="{FECB1FBB-D3A5-464E-A91C-971D9A42C899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A0F9045-7893-4556-B3F3-5720C8ACC43F}">
      <dsp:nvSpPr>
        <dsp:cNvPr id="0" name=""/>
        <dsp:cNvSpPr/>
      </dsp:nvSpPr>
      <dsp:spPr>
        <a:xfrm>
          <a:off x="591502" y="0"/>
          <a:ext cx="6703695" cy="435133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C9B01B-7FB7-4350-A4D4-CCF5734A58FA}">
      <dsp:nvSpPr>
        <dsp:cNvPr id="0" name=""/>
        <dsp:cNvSpPr/>
      </dsp:nvSpPr>
      <dsp:spPr>
        <a:xfrm>
          <a:off x="1519" y="1305401"/>
          <a:ext cx="1856831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What is AI?</a:t>
          </a:r>
        </a:p>
      </dsp:txBody>
      <dsp:txXfrm>
        <a:off x="86485" y="1390367"/>
        <a:ext cx="1686899" cy="1570603"/>
      </dsp:txXfrm>
    </dsp:sp>
    <dsp:sp modelId="{2BC15CC0-AAFC-4719-8E3B-40296FCEF49B}">
      <dsp:nvSpPr>
        <dsp:cNvPr id="0" name=""/>
        <dsp:cNvSpPr/>
      </dsp:nvSpPr>
      <dsp:spPr>
        <a:xfrm>
          <a:off x="2010462" y="1305401"/>
          <a:ext cx="1856831" cy="17405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AI Today</a:t>
          </a:r>
        </a:p>
      </dsp:txBody>
      <dsp:txXfrm>
        <a:off x="2095428" y="1390367"/>
        <a:ext cx="1686899" cy="1570603"/>
      </dsp:txXfrm>
    </dsp:sp>
    <dsp:sp modelId="{C5A55553-AD55-4355-A9E3-B8CDBC111738}">
      <dsp:nvSpPr>
        <dsp:cNvPr id="0" name=""/>
        <dsp:cNvSpPr/>
      </dsp:nvSpPr>
      <dsp:spPr>
        <a:xfrm>
          <a:off x="4019405" y="1305401"/>
          <a:ext cx="1856831" cy="17405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History of AI</a:t>
          </a:r>
        </a:p>
      </dsp:txBody>
      <dsp:txXfrm>
        <a:off x="4104371" y="1390367"/>
        <a:ext cx="1686899" cy="1570603"/>
      </dsp:txXfrm>
    </dsp:sp>
    <dsp:sp modelId="{BE356410-091D-44E7-B330-396FD803FEFB}">
      <dsp:nvSpPr>
        <dsp:cNvPr id="0" name=""/>
        <dsp:cNvSpPr/>
      </dsp:nvSpPr>
      <dsp:spPr>
        <a:xfrm>
          <a:off x="6028349" y="1305401"/>
          <a:ext cx="1856831" cy="1740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AI Ethics</a:t>
          </a:r>
        </a:p>
      </dsp:txBody>
      <dsp:txXfrm>
        <a:off x="6113315" y="1390367"/>
        <a:ext cx="1686899" cy="15706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8E8D7-EA6F-4EA7-978A-43633D6AEAF6}">
      <dsp:nvSpPr>
        <dsp:cNvPr id="0" name=""/>
        <dsp:cNvSpPr/>
      </dsp:nvSpPr>
      <dsp:spPr>
        <a:xfrm>
          <a:off x="1238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thinks like a human?</a:t>
          </a:r>
        </a:p>
      </dsp:txBody>
      <dsp:txXfrm>
        <a:off x="22080" y="1840707"/>
        <a:ext cx="1381531" cy="669923"/>
      </dsp:txXfrm>
    </dsp:sp>
    <dsp:sp modelId="{0BCE1037-9706-410D-834A-ECEC4388E735}">
      <dsp:nvSpPr>
        <dsp:cNvPr id="0" name=""/>
        <dsp:cNvSpPr/>
      </dsp:nvSpPr>
      <dsp:spPr>
        <a:xfrm>
          <a:off x="1780257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acts like a human?</a:t>
          </a:r>
        </a:p>
      </dsp:txBody>
      <dsp:txXfrm>
        <a:off x="1801099" y="1840707"/>
        <a:ext cx="1381531" cy="669923"/>
      </dsp:txXfrm>
    </dsp:sp>
    <dsp:sp modelId="{405FCD6E-D4E8-41FA-B6A2-E4BB402E06BE}">
      <dsp:nvSpPr>
        <dsp:cNvPr id="0" name=""/>
        <dsp:cNvSpPr/>
      </dsp:nvSpPr>
      <dsp:spPr>
        <a:xfrm>
          <a:off x="3559276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thinks rationally?</a:t>
          </a:r>
        </a:p>
      </dsp:txBody>
      <dsp:txXfrm>
        <a:off x="3580118" y="1840707"/>
        <a:ext cx="1381531" cy="669923"/>
      </dsp:txXfrm>
    </dsp:sp>
    <dsp:sp modelId="{8C5134CD-97C1-4A5D-8A99-397EA240E35C}">
      <dsp:nvSpPr>
        <dsp:cNvPr id="0" name=""/>
        <dsp:cNvSpPr/>
      </dsp:nvSpPr>
      <dsp:spPr>
        <a:xfrm>
          <a:off x="5338296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acts rationally?</a:t>
          </a:r>
        </a:p>
      </dsp:txBody>
      <dsp:txXfrm>
        <a:off x="5359138" y="1840707"/>
        <a:ext cx="1381531" cy="66992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71FF4F-B934-4BF3-88D9-4C67E3E8E620}">
      <dsp:nvSpPr>
        <dsp:cNvPr id="0" name=""/>
        <dsp:cNvSpPr/>
      </dsp:nvSpPr>
      <dsp:spPr>
        <a:xfrm>
          <a:off x="38" y="159943"/>
          <a:ext cx="3685337" cy="81746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The brain as an information processing machine.</a:t>
          </a:r>
        </a:p>
      </dsp:txBody>
      <dsp:txXfrm>
        <a:off x="38" y="159943"/>
        <a:ext cx="3685337" cy="817467"/>
      </dsp:txXfrm>
    </dsp:sp>
    <dsp:sp modelId="{057C3BCC-3CA5-4CC4-B7F5-24388E3176BF}">
      <dsp:nvSpPr>
        <dsp:cNvPr id="0" name=""/>
        <dsp:cNvSpPr/>
      </dsp:nvSpPr>
      <dsp:spPr>
        <a:xfrm>
          <a:off x="38" y="977411"/>
          <a:ext cx="3685337" cy="2294819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Requires scientific theories of how the brain works</a:t>
          </a:r>
        </a:p>
      </dsp:txBody>
      <dsp:txXfrm>
        <a:off x="38" y="977411"/>
        <a:ext cx="3685337" cy="2294819"/>
      </dsp:txXfrm>
    </dsp:sp>
    <dsp:sp modelId="{35853A24-3A1A-4732-AB27-64EAA882E8E5}">
      <dsp:nvSpPr>
        <dsp:cNvPr id="0" name=""/>
        <dsp:cNvSpPr/>
      </dsp:nvSpPr>
      <dsp:spPr>
        <a:xfrm>
          <a:off x="4201323" y="159943"/>
          <a:ext cx="3685337" cy="817467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464" tIns="89408" rIns="156464" bIns="89408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How to understand cognition as a computational process? </a:t>
          </a:r>
        </a:p>
      </dsp:txBody>
      <dsp:txXfrm>
        <a:off x="4201323" y="159943"/>
        <a:ext cx="3685337" cy="817467"/>
      </dsp:txXfrm>
    </dsp:sp>
    <dsp:sp modelId="{39A921E0-BCBA-470A-9186-791A7E8DF1C7}">
      <dsp:nvSpPr>
        <dsp:cNvPr id="0" name=""/>
        <dsp:cNvSpPr/>
      </dsp:nvSpPr>
      <dsp:spPr>
        <a:xfrm>
          <a:off x="4201323" y="977411"/>
          <a:ext cx="3685337" cy="2294819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348" tIns="117348" rIns="156464" bIns="176022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Introspection: try to think about how we think.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Predict the behavior of human subjects.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Image the brain, examine neurological data</a:t>
          </a:r>
        </a:p>
      </dsp:txBody>
      <dsp:txXfrm>
        <a:off x="4201323" y="977411"/>
        <a:ext cx="3685337" cy="22948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0906F0-434E-4938-9EEE-E660A9B66C5B}">
      <dsp:nvSpPr>
        <dsp:cNvPr id="0" name=""/>
        <dsp:cNvSpPr/>
      </dsp:nvSpPr>
      <dsp:spPr>
        <a:xfrm>
          <a:off x="3478204" y="1323276"/>
          <a:ext cx="1695208" cy="169541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403DB5DE-3FBE-407F-989B-FEEE0EFEAD53}">
      <dsp:nvSpPr>
        <dsp:cNvPr id="0" name=""/>
        <dsp:cNvSpPr/>
      </dsp:nvSpPr>
      <dsp:spPr>
        <a:xfrm>
          <a:off x="2687488" y="0"/>
          <a:ext cx="3276639" cy="103949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Philosophy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logic, methods of reasoning, mind vs. matter, foundations of learning and knowledge</a:t>
          </a:r>
        </a:p>
      </dsp:txBody>
      <dsp:txXfrm>
        <a:off x="2687488" y="0"/>
        <a:ext cx="3276639" cy="1039494"/>
      </dsp:txXfrm>
    </dsp:sp>
    <dsp:sp modelId="{3F369BCF-6057-431C-A32E-6488A45A2E43}">
      <dsp:nvSpPr>
        <dsp:cNvPr id="0" name=""/>
        <dsp:cNvSpPr/>
      </dsp:nvSpPr>
      <dsp:spPr>
        <a:xfrm>
          <a:off x="3975465" y="1562360"/>
          <a:ext cx="1695208" cy="169541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97112F4-1EEC-4E15-9D6E-E73F99928272}">
      <dsp:nvSpPr>
        <dsp:cNvPr id="0" name=""/>
        <dsp:cNvSpPr/>
      </dsp:nvSpPr>
      <dsp:spPr>
        <a:xfrm>
          <a:off x="5429179" y="987520"/>
          <a:ext cx="2737615" cy="11434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Mathematics </a:t>
          </a:r>
          <a:br>
            <a:rPr lang="en-US" sz="1600" b="1" kern="1200" dirty="0"/>
          </a:br>
          <a:r>
            <a:rPr lang="en-US" sz="1600" kern="1200" dirty="0"/>
            <a:t>logic, probability, optimization </a:t>
          </a:r>
        </a:p>
      </dsp:txBody>
      <dsp:txXfrm>
        <a:off x="5429179" y="987520"/>
        <a:ext cx="2737615" cy="1143444"/>
      </dsp:txXfrm>
    </dsp:sp>
    <dsp:sp modelId="{41AFDB24-DCB5-4D38-8B7A-20743C9072F3}">
      <dsp:nvSpPr>
        <dsp:cNvPr id="0" name=""/>
        <dsp:cNvSpPr/>
      </dsp:nvSpPr>
      <dsp:spPr>
        <a:xfrm>
          <a:off x="4097661" y="2100299"/>
          <a:ext cx="1695208" cy="1695416"/>
        </a:xfrm>
        <a:prstGeom prst="ellipse">
          <a:avLst/>
        </a:prstGeom>
        <a:solidFill>
          <a:schemeClr val="accent4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77E027BA-32C8-40B4-B86F-9BC64BA12DF1}">
      <dsp:nvSpPr>
        <dsp:cNvPr id="0" name=""/>
        <dsp:cNvSpPr/>
      </dsp:nvSpPr>
      <dsp:spPr>
        <a:xfrm>
          <a:off x="5756161" y="2442812"/>
          <a:ext cx="2401502" cy="122140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Economics </a:t>
          </a:r>
          <a:br>
            <a:rPr lang="en-US" sz="1600" b="1" kern="1200" dirty="0"/>
          </a:br>
          <a:r>
            <a:rPr lang="en-US" sz="1600" kern="1200" dirty="0"/>
            <a:t>utility, decision theory </a:t>
          </a:r>
        </a:p>
      </dsp:txBody>
      <dsp:txXfrm>
        <a:off x="5756161" y="2442812"/>
        <a:ext cx="2401502" cy="1221406"/>
      </dsp:txXfrm>
    </dsp:sp>
    <dsp:sp modelId="{70ADBFF7-7863-4830-A07F-A07987781494}">
      <dsp:nvSpPr>
        <dsp:cNvPr id="0" name=""/>
        <dsp:cNvSpPr/>
      </dsp:nvSpPr>
      <dsp:spPr>
        <a:xfrm>
          <a:off x="3753676" y="2531689"/>
          <a:ext cx="1695208" cy="1695416"/>
        </a:xfrm>
        <a:prstGeom prst="ellipse">
          <a:avLst/>
        </a:prstGeom>
        <a:solidFill>
          <a:schemeClr val="accent5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B8DEF350-4EA8-4B82-A153-DD59610BFD82}">
      <dsp:nvSpPr>
        <dsp:cNvPr id="0" name=""/>
        <dsp:cNvSpPr/>
      </dsp:nvSpPr>
      <dsp:spPr>
        <a:xfrm>
          <a:off x="4889586" y="4080017"/>
          <a:ext cx="2721979" cy="11174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Neuroscience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biological basis of intelligence</a:t>
          </a:r>
        </a:p>
      </dsp:txBody>
      <dsp:txXfrm>
        <a:off x="4889586" y="4080017"/>
        <a:ext cx="2721979" cy="1117456"/>
      </dsp:txXfrm>
    </dsp:sp>
    <dsp:sp modelId="{E28C15C9-A8D6-4F76-B147-01BB96D48DE1}">
      <dsp:nvSpPr>
        <dsp:cNvPr id="0" name=""/>
        <dsp:cNvSpPr/>
      </dsp:nvSpPr>
      <dsp:spPr>
        <a:xfrm>
          <a:off x="3202733" y="2531689"/>
          <a:ext cx="1695208" cy="1695416"/>
        </a:xfrm>
        <a:prstGeom prst="ellipse">
          <a:avLst/>
        </a:prstGeom>
        <a:solidFill>
          <a:schemeClr val="accent6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1B4235B-5493-4E9B-B3DF-1FFF5A5A80C8}">
      <dsp:nvSpPr>
        <dsp:cNvPr id="0" name=""/>
        <dsp:cNvSpPr/>
      </dsp:nvSpPr>
      <dsp:spPr>
        <a:xfrm>
          <a:off x="876275" y="4080017"/>
          <a:ext cx="3049531" cy="111745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Cognitive science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computational models of human intelligence</a:t>
          </a:r>
        </a:p>
      </dsp:txBody>
      <dsp:txXfrm>
        <a:off x="876275" y="4080017"/>
        <a:ext cx="3049531" cy="1117456"/>
      </dsp:txXfrm>
    </dsp:sp>
    <dsp:sp modelId="{2E620C8F-4679-4F55-BFAE-A4E491FD0E77}">
      <dsp:nvSpPr>
        <dsp:cNvPr id="0" name=""/>
        <dsp:cNvSpPr/>
      </dsp:nvSpPr>
      <dsp:spPr>
        <a:xfrm>
          <a:off x="2858747" y="2100299"/>
          <a:ext cx="1695208" cy="1695416"/>
        </a:xfrm>
        <a:prstGeom prst="ellipse">
          <a:avLst/>
        </a:prstGeom>
        <a:solidFill>
          <a:schemeClr val="accent2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9FA0679D-19EC-4878-B34B-F5F9CF449065}">
      <dsp:nvSpPr>
        <dsp:cNvPr id="0" name=""/>
        <dsp:cNvSpPr/>
      </dsp:nvSpPr>
      <dsp:spPr>
        <a:xfrm>
          <a:off x="330173" y="2442812"/>
          <a:ext cx="2729061" cy="1221406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Linguistics </a:t>
          </a:r>
          <a:br>
            <a:rPr lang="en-US" sz="1600" b="1" kern="1200" dirty="0"/>
          </a:br>
          <a:r>
            <a:rPr lang="en-US" sz="1600" b="1" kern="1200" dirty="0"/>
            <a:t> </a:t>
          </a:r>
          <a:r>
            <a:rPr lang="en-US" sz="1600" kern="1200" dirty="0"/>
            <a:t>rules of language, language acquisition</a:t>
          </a:r>
        </a:p>
      </dsp:txBody>
      <dsp:txXfrm>
        <a:off x="330173" y="2442812"/>
        <a:ext cx="2729061" cy="1221406"/>
      </dsp:txXfrm>
    </dsp:sp>
    <dsp:sp modelId="{1B20F573-CAFE-4C1C-A855-5CA20B9EDBBB}">
      <dsp:nvSpPr>
        <dsp:cNvPr id="0" name=""/>
        <dsp:cNvSpPr/>
      </dsp:nvSpPr>
      <dsp:spPr>
        <a:xfrm>
          <a:off x="2980943" y="1562360"/>
          <a:ext cx="1695208" cy="1695416"/>
        </a:xfrm>
        <a:prstGeom prst="ellipse">
          <a:avLst/>
        </a:prstGeom>
        <a:solidFill>
          <a:schemeClr val="accent3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328B2444-0CFC-4EA5-9022-A73025DAD915}">
      <dsp:nvSpPr>
        <dsp:cNvPr id="0" name=""/>
        <dsp:cNvSpPr/>
      </dsp:nvSpPr>
      <dsp:spPr>
        <a:xfrm>
          <a:off x="139004" y="987520"/>
          <a:ext cx="3429250" cy="1143444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Machine learning </a:t>
          </a:r>
          <a:br>
            <a:rPr lang="en-US" sz="1600" b="1" kern="1200" dirty="0"/>
          </a:br>
          <a:r>
            <a:rPr lang="en-US" sz="1600" kern="1200" dirty="0"/>
            <a:t>design of systems that use experience to  improve performance</a:t>
          </a:r>
        </a:p>
      </dsp:txBody>
      <dsp:txXfrm>
        <a:off x="139004" y="987520"/>
        <a:ext cx="3429250" cy="114344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7699CB3-133A-4DBE-9830-B8021DB889B5}">
      <dsp:nvSpPr>
        <dsp:cNvPr id="0" name=""/>
        <dsp:cNvSpPr/>
      </dsp:nvSpPr>
      <dsp:spPr>
        <a:xfrm>
          <a:off x="0" y="2828131"/>
          <a:ext cx="4686300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B31865-DB66-4E63-ACE0-FDF69B08A932}">
      <dsp:nvSpPr>
        <dsp:cNvPr id="0" name=""/>
        <dsp:cNvSpPr/>
      </dsp:nvSpPr>
      <dsp:spPr>
        <a:xfrm rot="8100000">
          <a:off x="75758" y="67759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54E94E-A289-4E4F-8A18-CB111B57BAD8}">
      <dsp:nvSpPr>
        <dsp:cNvPr id="0" name=""/>
        <dsp:cNvSpPr/>
      </dsp:nvSpPr>
      <dsp:spPr>
        <a:xfrm>
          <a:off x="116231" y="71806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B4A920-7D7D-4373-961B-DE84C64BD503}">
      <dsp:nvSpPr>
        <dsp:cNvPr id="0" name=""/>
        <dsp:cNvSpPr/>
      </dsp:nvSpPr>
      <dsp:spPr>
        <a:xfrm>
          <a:off x="515534" y="1153877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During the 1991 </a:t>
          </a:r>
          <a:r>
            <a:rPr lang="en-US" sz="1100" b="1" kern="1200" dirty="0"/>
            <a:t>Gulf War</a:t>
          </a:r>
          <a:r>
            <a:rPr lang="en-US" sz="1100" kern="1200" dirty="0"/>
            <a:t>, US forces deployed an AI logistics planning and scheduling program that involved up to 50,000 vehicles, cargo, and people </a:t>
          </a:r>
        </a:p>
      </dsp:txBody>
      <dsp:txXfrm>
        <a:off x="515534" y="1153877"/>
        <a:ext cx="1371837" cy="1674253"/>
      </dsp:txXfrm>
    </dsp:sp>
    <dsp:sp modelId="{93CCCAA2-D05E-4A24-9400-509CA4D6EEEC}">
      <dsp:nvSpPr>
        <dsp:cNvPr id="0" name=""/>
        <dsp:cNvSpPr/>
      </dsp:nvSpPr>
      <dsp:spPr>
        <a:xfrm>
          <a:off x="515534" y="565626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1991</a:t>
          </a:r>
        </a:p>
      </dsp:txBody>
      <dsp:txXfrm>
        <a:off x="515534" y="565626"/>
        <a:ext cx="1371837" cy="588251"/>
      </dsp:txXfrm>
    </dsp:sp>
    <dsp:sp modelId="{DFE21F52-1490-466F-A7E3-1AADD284E845}">
      <dsp:nvSpPr>
        <dsp:cNvPr id="0" name=""/>
        <dsp:cNvSpPr/>
      </dsp:nvSpPr>
      <dsp:spPr>
        <a:xfrm>
          <a:off x="257919" y="1153877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970974-76C2-4E93-A8FD-CAC6D052E41A}">
      <dsp:nvSpPr>
        <dsp:cNvPr id="0" name=""/>
        <dsp:cNvSpPr/>
      </dsp:nvSpPr>
      <dsp:spPr>
        <a:xfrm>
          <a:off x="248060" y="2775188"/>
          <a:ext cx="92741" cy="10588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30B737-A23E-4E33-B4D8-131EA5E2EC96}">
      <dsp:nvSpPr>
        <dsp:cNvPr id="0" name=""/>
        <dsp:cNvSpPr/>
      </dsp:nvSpPr>
      <dsp:spPr>
        <a:xfrm rot="18900000">
          <a:off x="1008632" y="461435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FD27E8-D449-4302-AB5A-5A816F3A9ECC}">
      <dsp:nvSpPr>
        <dsp:cNvPr id="0" name=""/>
        <dsp:cNvSpPr/>
      </dsp:nvSpPr>
      <dsp:spPr>
        <a:xfrm>
          <a:off x="1049105" y="465482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93F7F3E-9AF6-40C3-A425-4D2A691CC004}">
      <dsp:nvSpPr>
        <dsp:cNvPr id="0" name=""/>
        <dsp:cNvSpPr/>
      </dsp:nvSpPr>
      <dsp:spPr>
        <a:xfrm>
          <a:off x="1448408" y="2828131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b="1" kern="1200" dirty="0"/>
            <a:t>NASA’s</a:t>
          </a:r>
          <a:r>
            <a:rPr lang="en-US" sz="1100" kern="1200" dirty="0"/>
            <a:t> Remote Agent software operated the Deep Space 1 spacecraft during two experiments in May 1999</a:t>
          </a:r>
        </a:p>
      </dsp:txBody>
      <dsp:txXfrm>
        <a:off x="1448408" y="2828131"/>
        <a:ext cx="1371837" cy="1674253"/>
      </dsp:txXfrm>
    </dsp:sp>
    <dsp:sp modelId="{7ACF185A-0522-4EE9-851F-152E66B118A4}">
      <dsp:nvSpPr>
        <dsp:cNvPr id="0" name=""/>
        <dsp:cNvSpPr/>
      </dsp:nvSpPr>
      <dsp:spPr>
        <a:xfrm>
          <a:off x="1448408" y="4502385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May 1999</a:t>
          </a:r>
        </a:p>
      </dsp:txBody>
      <dsp:txXfrm>
        <a:off x="1448408" y="4502385"/>
        <a:ext cx="1371837" cy="588251"/>
      </dsp:txXfrm>
    </dsp:sp>
    <dsp:sp modelId="{9EA6D3EB-A4DF-42E6-9EC4-6BFEB8AA7047}">
      <dsp:nvSpPr>
        <dsp:cNvPr id="0" name=""/>
        <dsp:cNvSpPr/>
      </dsp:nvSpPr>
      <dsp:spPr>
        <a:xfrm>
          <a:off x="1190793" y="2828131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A2A825-CD14-4A97-A692-493404CAE046}">
      <dsp:nvSpPr>
        <dsp:cNvPr id="0" name=""/>
        <dsp:cNvSpPr/>
      </dsp:nvSpPr>
      <dsp:spPr>
        <a:xfrm>
          <a:off x="1180934" y="2775188"/>
          <a:ext cx="92741" cy="105885"/>
        </a:xfrm>
        <a:prstGeom prst="ellipse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9EE11-48B6-4EC6-A2D2-3C5651D58811}">
      <dsp:nvSpPr>
        <dsp:cNvPr id="0" name=""/>
        <dsp:cNvSpPr/>
      </dsp:nvSpPr>
      <dsp:spPr>
        <a:xfrm rot="8100000">
          <a:off x="1941507" y="67759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371ADE-2C6F-49B7-B30F-C56AFD381B78}">
      <dsp:nvSpPr>
        <dsp:cNvPr id="0" name=""/>
        <dsp:cNvSpPr/>
      </dsp:nvSpPr>
      <dsp:spPr>
        <a:xfrm>
          <a:off x="1981980" y="71806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75B022-496F-4D6A-A922-383D15EF4CB6}">
      <dsp:nvSpPr>
        <dsp:cNvPr id="0" name=""/>
        <dsp:cNvSpPr/>
      </dsp:nvSpPr>
      <dsp:spPr>
        <a:xfrm>
          <a:off x="2381282" y="1153877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69850" bIns="104775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 2004, </a:t>
          </a:r>
          <a:r>
            <a:rPr lang="en-US" sz="1100" b="1" kern="1200" dirty="0"/>
            <a:t>NASA</a:t>
          </a:r>
          <a:r>
            <a:rPr lang="en-US" sz="1100" kern="1200" dirty="0"/>
            <a:t> introduced the MAPGEN system to plan the daily operations for the Mars Exploration Rovers</a:t>
          </a:r>
        </a:p>
      </dsp:txBody>
      <dsp:txXfrm>
        <a:off x="2381282" y="1153877"/>
        <a:ext cx="1371837" cy="1674253"/>
      </dsp:txXfrm>
    </dsp:sp>
    <dsp:sp modelId="{DC3B5C7E-1C9B-42A4-B9DC-802498EF9052}">
      <dsp:nvSpPr>
        <dsp:cNvPr id="0" name=""/>
        <dsp:cNvSpPr/>
      </dsp:nvSpPr>
      <dsp:spPr>
        <a:xfrm>
          <a:off x="2381282" y="565626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2004</a:t>
          </a:r>
        </a:p>
      </dsp:txBody>
      <dsp:txXfrm>
        <a:off x="2381282" y="565626"/>
        <a:ext cx="1371837" cy="588251"/>
      </dsp:txXfrm>
    </dsp:sp>
    <dsp:sp modelId="{1951E73A-80C9-489D-9C5C-54FD6138602A}">
      <dsp:nvSpPr>
        <dsp:cNvPr id="0" name=""/>
        <dsp:cNvSpPr/>
      </dsp:nvSpPr>
      <dsp:spPr>
        <a:xfrm>
          <a:off x="2123668" y="1153877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0DAFBB-95A1-4B28-94A4-C6D688D80B3E}">
      <dsp:nvSpPr>
        <dsp:cNvPr id="0" name=""/>
        <dsp:cNvSpPr/>
      </dsp:nvSpPr>
      <dsp:spPr>
        <a:xfrm>
          <a:off x="2113808" y="2775188"/>
          <a:ext cx="92741" cy="105885"/>
        </a:xfrm>
        <a:prstGeom prst="ellipse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349B5E-DBDB-4B65-95EA-0B999BF05E1B}">
      <dsp:nvSpPr>
        <dsp:cNvPr id="0" name=""/>
        <dsp:cNvSpPr/>
      </dsp:nvSpPr>
      <dsp:spPr>
        <a:xfrm rot="18900000">
          <a:off x="2874381" y="4614350"/>
          <a:ext cx="364321" cy="364321"/>
        </a:xfrm>
        <a:prstGeom prst="teardrop">
          <a:avLst>
            <a:gd name="adj" fmla="val 115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473CF-5F74-43F1-84B7-B18FF5193C8D}">
      <dsp:nvSpPr>
        <dsp:cNvPr id="0" name=""/>
        <dsp:cNvSpPr/>
      </dsp:nvSpPr>
      <dsp:spPr>
        <a:xfrm>
          <a:off x="2914854" y="4654823"/>
          <a:ext cx="283375" cy="283375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E52171-6DE6-4BAE-A54C-B7B7B82B434A}">
      <dsp:nvSpPr>
        <dsp:cNvPr id="0" name=""/>
        <dsp:cNvSpPr/>
      </dsp:nvSpPr>
      <dsp:spPr>
        <a:xfrm>
          <a:off x="3314156" y="2828131"/>
          <a:ext cx="1371837" cy="16742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Optimized Prime: How AI And Anticipation Power </a:t>
          </a:r>
          <a:r>
            <a:rPr lang="en-US" sz="1100" b="1" kern="1200" dirty="0"/>
            <a:t>Amazon</a:t>
          </a:r>
          <a:r>
            <a:rPr lang="en-US" sz="1100" b="0" kern="1200" dirty="0"/>
            <a:t>'s</a:t>
          </a:r>
          <a:r>
            <a:rPr lang="en-US" sz="1100" kern="1200" dirty="0"/>
            <a:t> 1-Hour Deliveries</a:t>
          </a:r>
        </a:p>
      </dsp:txBody>
      <dsp:txXfrm>
        <a:off x="3314156" y="2828131"/>
        <a:ext cx="1371837" cy="1674253"/>
      </dsp:txXfrm>
    </dsp:sp>
    <dsp:sp modelId="{AAC07E29-3DFF-4746-87E3-4C13A1B2D684}">
      <dsp:nvSpPr>
        <dsp:cNvPr id="0" name=""/>
        <dsp:cNvSpPr/>
      </dsp:nvSpPr>
      <dsp:spPr>
        <a:xfrm>
          <a:off x="3314156" y="4502385"/>
          <a:ext cx="1371837" cy="58825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500" kern="1200"/>
            <a:t>2018</a:t>
          </a:r>
        </a:p>
      </dsp:txBody>
      <dsp:txXfrm>
        <a:off x="3314156" y="4502385"/>
        <a:ext cx="1371837" cy="588251"/>
      </dsp:txXfrm>
    </dsp:sp>
    <dsp:sp modelId="{59993437-A56A-46D1-9EFF-7D6F135944A8}">
      <dsp:nvSpPr>
        <dsp:cNvPr id="0" name=""/>
        <dsp:cNvSpPr/>
      </dsp:nvSpPr>
      <dsp:spPr>
        <a:xfrm>
          <a:off x="3056542" y="2828131"/>
          <a:ext cx="0" cy="1674253"/>
        </a:xfrm>
        <a:prstGeom prst="line">
          <a:avLst/>
        </a:prstGeom>
        <a:noFill/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dash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962D15-F1B5-4A65-B26A-750978EB8F44}">
      <dsp:nvSpPr>
        <dsp:cNvPr id="0" name=""/>
        <dsp:cNvSpPr/>
      </dsp:nvSpPr>
      <dsp:spPr>
        <a:xfrm>
          <a:off x="3046682" y="2775188"/>
          <a:ext cx="92741" cy="105885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9C4202-6AA9-4DC9-BA40-6B5A169F945F}">
      <dsp:nvSpPr>
        <dsp:cNvPr id="0" name=""/>
        <dsp:cNvSpPr/>
      </dsp:nvSpPr>
      <dsp:spPr>
        <a:xfrm rot="5400000">
          <a:off x="4995171" y="-1907055"/>
          <a:ext cx="1132823" cy="5234431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Social and institutional norms influence design and training data choices.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For example: Evaluate job applicants for a job which is historically almost exclusively held by males.</a:t>
          </a:r>
        </a:p>
      </dsp:txBody>
      <dsp:txXfrm rot="-5400000">
        <a:off x="2944367" y="199049"/>
        <a:ext cx="5179131" cy="1022223"/>
      </dsp:txXfrm>
    </dsp:sp>
    <dsp:sp modelId="{AEBC3204-78AF-4F2A-ACE3-2FF99877BC55}">
      <dsp:nvSpPr>
        <dsp:cNvPr id="0" name=""/>
        <dsp:cNvSpPr/>
      </dsp:nvSpPr>
      <dsp:spPr>
        <a:xfrm>
          <a:off x="0" y="2145"/>
          <a:ext cx="2944367" cy="1416029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 dirty="0"/>
            <a:t>Pre-existing bias</a:t>
          </a:r>
          <a:endParaRPr lang="en-US" sz="3200" kern="1200" dirty="0"/>
        </a:p>
      </dsp:txBody>
      <dsp:txXfrm>
        <a:off x="69125" y="71270"/>
        <a:ext cx="2806117" cy="1277779"/>
      </dsp:txXfrm>
    </dsp:sp>
    <dsp:sp modelId="{5BB7A5B7-7C59-4E0F-9BDC-85442E1CE86F}">
      <dsp:nvSpPr>
        <dsp:cNvPr id="0" name=""/>
        <dsp:cNvSpPr/>
      </dsp:nvSpPr>
      <dsp:spPr>
        <a:xfrm rot="5400000">
          <a:off x="4995171" y="-420224"/>
          <a:ext cx="1132823" cy="5234431"/>
        </a:xfrm>
        <a:prstGeom prst="round2Same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Limitations of a program or computational power.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For example: instead of a random sample, the program uses the first n data points.</a:t>
          </a:r>
        </a:p>
      </dsp:txBody>
      <dsp:txXfrm rot="-5400000">
        <a:off x="2944367" y="1685880"/>
        <a:ext cx="5179131" cy="1022223"/>
      </dsp:txXfrm>
    </dsp:sp>
    <dsp:sp modelId="{78E8FA5F-43B4-419D-838F-94963D6F69D8}">
      <dsp:nvSpPr>
        <dsp:cNvPr id="0" name=""/>
        <dsp:cNvSpPr/>
      </dsp:nvSpPr>
      <dsp:spPr>
        <a:xfrm>
          <a:off x="0" y="1488976"/>
          <a:ext cx="2944367" cy="1416029"/>
        </a:xfrm>
        <a:prstGeom prst="round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Technical bias</a:t>
          </a:r>
          <a:endParaRPr lang="en-US" sz="3200" kern="1200"/>
        </a:p>
      </dsp:txBody>
      <dsp:txXfrm>
        <a:off x="69125" y="1558101"/>
        <a:ext cx="2806117" cy="1277779"/>
      </dsp:txXfrm>
    </dsp:sp>
    <dsp:sp modelId="{8AA332F7-8684-416F-8E82-ECAD1B0DCCD2}">
      <dsp:nvSpPr>
        <dsp:cNvPr id="0" name=""/>
        <dsp:cNvSpPr/>
      </dsp:nvSpPr>
      <dsp:spPr>
        <a:xfrm rot="5400000">
          <a:off x="4995171" y="1066606"/>
          <a:ext cx="1132823" cy="5234431"/>
        </a:xfrm>
        <a:prstGeom prst="round2Same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635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 of algorithms for new data without checking for bias (e.g., existing correlations in the data).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Use of an algorithm for an unanticipated application.</a:t>
          </a:r>
        </a:p>
      </dsp:txBody>
      <dsp:txXfrm rot="-5400000">
        <a:off x="2944367" y="3172710"/>
        <a:ext cx="5179131" cy="1022223"/>
      </dsp:txXfrm>
    </dsp:sp>
    <dsp:sp modelId="{543C15C6-DAD7-418A-8600-5246E5221A6E}">
      <dsp:nvSpPr>
        <dsp:cNvPr id="0" name=""/>
        <dsp:cNvSpPr/>
      </dsp:nvSpPr>
      <dsp:spPr>
        <a:xfrm>
          <a:off x="0" y="2975807"/>
          <a:ext cx="2944367" cy="1416029"/>
        </a:xfrm>
        <a:prstGeom prst="round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1920" tIns="60960" rIns="121920" bIns="6096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1" kern="1200"/>
            <a:t>Emergent bias</a:t>
          </a:r>
          <a:endParaRPr lang="en-US" sz="3200" kern="1200"/>
        </a:p>
      </dsp:txBody>
      <dsp:txXfrm>
        <a:off x="69125" y="3044932"/>
        <a:ext cx="2806117" cy="127777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8E8D7-EA6F-4EA7-978A-43633D6AEAF6}">
      <dsp:nvSpPr>
        <dsp:cNvPr id="0" name=""/>
        <dsp:cNvSpPr/>
      </dsp:nvSpPr>
      <dsp:spPr>
        <a:xfrm>
          <a:off x="1238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thinks like a human?</a:t>
          </a:r>
        </a:p>
      </dsp:txBody>
      <dsp:txXfrm>
        <a:off x="22080" y="1840707"/>
        <a:ext cx="1381531" cy="669923"/>
      </dsp:txXfrm>
    </dsp:sp>
    <dsp:sp modelId="{0BCE1037-9706-410D-834A-ECEC4388E735}">
      <dsp:nvSpPr>
        <dsp:cNvPr id="0" name=""/>
        <dsp:cNvSpPr/>
      </dsp:nvSpPr>
      <dsp:spPr>
        <a:xfrm>
          <a:off x="1780257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acts like a human?</a:t>
          </a:r>
        </a:p>
      </dsp:txBody>
      <dsp:txXfrm>
        <a:off x="1801099" y="1840707"/>
        <a:ext cx="1381531" cy="669923"/>
      </dsp:txXfrm>
    </dsp:sp>
    <dsp:sp modelId="{405FCD6E-D4E8-41FA-B6A2-E4BB402E06BE}">
      <dsp:nvSpPr>
        <dsp:cNvPr id="0" name=""/>
        <dsp:cNvSpPr/>
      </dsp:nvSpPr>
      <dsp:spPr>
        <a:xfrm>
          <a:off x="3559276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thinks rationally?</a:t>
          </a:r>
        </a:p>
      </dsp:txBody>
      <dsp:txXfrm>
        <a:off x="3580118" y="1840707"/>
        <a:ext cx="1381531" cy="669923"/>
      </dsp:txXfrm>
    </dsp:sp>
    <dsp:sp modelId="{8C5134CD-97C1-4A5D-8A99-397EA240E35C}">
      <dsp:nvSpPr>
        <dsp:cNvPr id="0" name=""/>
        <dsp:cNvSpPr/>
      </dsp:nvSpPr>
      <dsp:spPr>
        <a:xfrm>
          <a:off x="5338296" y="1819865"/>
          <a:ext cx="1423215" cy="71160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/>
            <a:t>acts rationally.</a:t>
          </a:r>
        </a:p>
      </dsp:txBody>
      <dsp:txXfrm>
        <a:off x="5359138" y="1840707"/>
        <a:ext cx="1381531" cy="66992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3" y="0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86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6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l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66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3" y="9121775"/>
            <a:ext cx="3170237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spcBef>
                <a:spcPct val="0"/>
              </a:spcBef>
              <a:defRPr sz="1300" b="0">
                <a:solidFill>
                  <a:schemeClr val="bg1"/>
                </a:solidFill>
                <a:latin typeface="Arial" charset="0"/>
              </a:defRPr>
            </a:lvl1pPr>
          </a:lstStyle>
          <a:p>
            <a:pPr>
              <a:defRPr/>
            </a:pPr>
            <a:fld id="{767FC3A7-0F7B-44C6-ACD4-A5FC741D946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5AD7B03-BE14-45DB-B0F7-17EB6D027DC3}" type="slidenum">
              <a:rPr lang="en-US" smtClean="0">
                <a:latin typeface="Arial" pitchFamily="34" charset="0"/>
              </a:rPr>
              <a:pPr/>
              <a:t>1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91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28458A-C570-4703-A091-25106914AB8D}" type="slidenum">
              <a:rPr lang="en-US" smtClean="0">
                <a:latin typeface="Arial" pitchFamily="34" charset="0"/>
              </a:rPr>
              <a:pPr/>
              <a:t>13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67FC3A7-0F7B-44C6-ACD4-A5FC741D946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687E8A5-776B-42C8-821D-233A9950CDEE}" type="slidenum">
              <a:rPr lang="en-US" smtClean="0">
                <a:latin typeface="Arial" pitchFamily="34" charset="0"/>
              </a:rPr>
              <a:pPr/>
              <a:t>15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914E40-AC29-42C3-8555-9EA329777EF1}" type="slidenum">
              <a:rPr lang="en-US" smtClean="0">
                <a:latin typeface="Arial" pitchFamily="34" charset="0"/>
              </a:rPr>
              <a:pPr/>
              <a:t>16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F499E04-24EC-4399-9351-0814BAF85901}" type="slidenum">
              <a:rPr lang="en-US" smtClean="0">
                <a:latin typeface="Arial" pitchFamily="34" charset="0"/>
              </a:rPr>
              <a:pPr/>
              <a:t>17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50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50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62F0A7-6565-48E8-B66F-F26C2A9F1890}" type="slidenum">
              <a:rPr lang="en-US" smtClean="0">
                <a:latin typeface="Arial" pitchFamily="34" charset="0"/>
              </a:rPr>
              <a:pPr/>
              <a:t>18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792EE3-DCB4-415D-9B2A-C97CFD944803}" type="slidenum">
              <a:rPr lang="en-US" smtClean="0">
                <a:latin typeface="Arial" pitchFamily="34" charset="0"/>
              </a:rPr>
              <a:pPr/>
              <a:t>19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21F3201-8425-4AFC-B629-22028E4AF458}" type="slidenum">
              <a:rPr lang="en-US" smtClean="0">
                <a:latin typeface="Arial" pitchFamily="34" charset="0"/>
              </a:rPr>
              <a:pPr/>
              <a:t>20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37A9782-5AA2-415E-927C-284A7D4A6EF7}" type="slidenum">
              <a:rPr lang="en-US"/>
              <a:pPr/>
              <a:t>24</a:t>
            </a:fld>
            <a:endParaRPr lang="en-US"/>
          </a:p>
        </p:txBody>
      </p:sp>
      <p:sp>
        <p:nvSpPr>
          <p:cNvPr id="1013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B721F-31C6-4B60-861A-A0998B2E02B0}" type="slidenum">
              <a:rPr lang="en-US" smtClean="0">
                <a:latin typeface="Arial" pitchFamily="34" charset="0"/>
              </a:rPr>
              <a:pPr/>
              <a:t>4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C3052CD-1CA6-4627-843B-5157C53BE131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8FB721F-31C6-4B60-861A-A0998B2E02B0}" type="slidenum">
              <a:rPr lang="en-US" smtClean="0">
                <a:latin typeface="Arial" pitchFamily="34" charset="0"/>
              </a:rPr>
              <a:pPr/>
              <a:t>34</a:t>
            </a:fld>
            <a:endParaRPr lang="en-US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5259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80424BB-542F-432C-8987-2FEC1AB3AB05}" type="slidenum">
              <a:rPr lang="en-US" smtClean="0">
                <a:latin typeface="Arial" pitchFamily="34" charset="0"/>
              </a:rPr>
              <a:pPr/>
              <a:t>5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8A5923-1D79-48C0-BAB4-81F673DB35DD}" type="slidenum">
              <a:rPr lang="en-US" smtClean="0">
                <a:latin typeface="Arial" pitchFamily="34" charset="0"/>
              </a:rPr>
              <a:pPr/>
              <a:t>6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6437020-ABE3-4089-A7B9-E1FE78834896}" type="slidenum">
              <a:rPr lang="en-US" smtClean="0">
                <a:latin typeface="Arial" pitchFamily="34" charset="0"/>
              </a:rPr>
              <a:pPr/>
              <a:t>7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399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269AC5-6E01-4B62-B863-4B789F07BED7}" type="slidenum">
              <a:rPr lang="en-US" smtClean="0">
                <a:latin typeface="Arial" pitchFamily="34" charset="0"/>
              </a:rPr>
              <a:pPr/>
              <a:t>8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09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846566-71AB-4018-8E0E-12F77AFED267}" type="slidenum">
              <a:rPr lang="en-US" smtClean="0">
                <a:latin typeface="Arial" pitchFamily="34" charset="0"/>
              </a:rPr>
              <a:pPr/>
              <a:t>9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B05A11-90BE-4D23-8AF4-FCD72F563453}" type="slidenum">
              <a:rPr lang="en-US" smtClean="0">
                <a:latin typeface="Arial" pitchFamily="34" charset="0"/>
              </a:rPr>
              <a:pPr/>
              <a:t>10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30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430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61FC6A3-DF55-4EF2-A9F9-91D822810B28}" type="slidenum">
              <a:rPr lang="en-US" smtClean="0">
                <a:latin typeface="Arial" pitchFamily="34" charset="0"/>
              </a:rPr>
              <a:pPr/>
              <a:t>11</a:t>
            </a:fld>
            <a:endParaRPr lang="en-US">
              <a:latin typeface="Arial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60C20-5775-4E7F-A3EC-52E9A4EB18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505B3E-D682-44EF-89F1-734091B1EB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182C89-6214-40BE-8A04-9B469B17E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39E172-3F0D-47F1-9BDE-DA9E38382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841F75-FB2C-42B4-AEAA-5372A247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BAC3F58-2633-43B5-944D-9A29CA4A9EC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74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126C67-AF82-4FC2-9F3C-B9503D0E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A50696-A89C-4594-8FB6-CD9536D80B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ADF9B-DF76-4C95-BB70-70C72A4C4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E2DDC-CC38-4490-9706-7372F90675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6E73F-3C1B-47AA-A2E6-232F41284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C7C65B-D709-43A0-BF27-CBEBE59D506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841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9BF392-9F17-47F5-A177-2D789C2D41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0C6891-CA4F-47D7-A137-A66B885D62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C21C2-F07D-4456-A15A-54C1E5F05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7394F-CD28-4ADC-9E46-D12CE6240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FC2D4-35F0-4363-8F27-210FF6F0C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52BCF5F-F163-48A3-8709-B31AFB4E6F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409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A8261-F704-4585-AB72-4E29844A3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FB3A5E-74FB-424F-A8B7-4F1D02E38D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B076DD-CE4C-4526-A04C-877ACE9A4F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D1B763-F512-4FE1-8603-DA323DBD6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CBFC8E-9D9A-44B9-BE36-9FDA505BB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0C49721-C3A1-4425-99EF-30C57743CC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21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6628B-CC09-4A9C-8432-610F73027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6E4899-FCC3-4072-BFCF-49E77D2EAD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B8505-546D-4BCD-BE40-BA17908EF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9E4AE3-8EA8-458A-B0A0-119C346564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903DC4-AE7C-448F-B123-64EE4BD6C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876BB52-192B-4E7D-9E15-B5945998B30B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6030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94B85-73E1-412A-8A4C-6D85024B5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595AF5-619B-4A82-A03E-2F586264A2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972E35-414A-4074-A16D-AE6B53907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A96B5D-4D4A-4851-A9EB-0D03FD253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CA047D-6661-4A8E-A75A-4DD41F879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20BB15-F810-4C9B-9C85-DBA1CE0F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9634D7A-5DE0-40F6-876D-D2AFBCA7647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269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186BB-CFA5-4726-8A68-A7EF1D6EA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25E137-DADD-4989-BC75-6FFB3AC462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7D472E-4BD4-451E-BD61-3856A4C9C4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515214-CA2E-4C78-B5B8-9618FD00ED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B452F-F20A-42F1-AD7C-BF09870832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EBAE953-2A8B-4E09-A098-96632DB7E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E617EC1-64DD-406A-84BB-EC465D7BDC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E1D943-5BEC-451A-A2B0-67DAEBC0D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A733130-C1C8-4197-ACEE-A73DA10DD24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92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A9FD4-7EAD-446E-BFFE-71AD4C850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04E90E-2DF4-47BB-BA90-62D6BC09C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CC46E8-B988-47F7-B4CB-E59789907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F839F5-D429-4352-AC06-70362736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08389DD-3A77-4664-9585-0D0E9A5EB606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331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44F640-8A63-4DD7-98CA-0DACD14D4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1B706A-2201-45BC-A281-CD27839A20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E2F5A9-E96F-4265-9FAF-B0F214FFB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B740A81-9E01-4FD9-8249-D9D456571D4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44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C25891-F02F-4D9A-AC5A-C8EB56179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19C98B-F3B4-4C59-85DE-FD38E9BBE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D78FF-02AC-42B6-98BB-E57ADE59AC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AF3261-9661-4D31-BDB4-D3BA017D4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B0389-7F45-472A-B9FC-04A3F8E08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DC56C9-503A-48B7-959E-6852AD215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06D5C0-30C3-4567-9087-D7285F18DED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3143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A5B35-1C5E-420B-9740-940022230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537EFF4-4C72-4378-B10E-C202549734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104AE-4CF2-4B58-B75A-67C932C57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6792F6-EF3E-44D6-A0F1-633AB6549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617120-CCDF-4DB3-909F-BA9F88CAC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EBA7C1-ADB7-4792-B51D-DF7FD1AA4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59245C4-C502-4096-92D6-EC376ED5F3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1946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2935CF-5EF8-49FE-BFEA-D6791D2E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D7E9ED-C2B6-4B12-AA78-EF10628BDB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F69CB-930A-4713-83D6-4F464BFD28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98A63-1BF4-4650-BE13-382534EA51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CB9A7-AE34-478B-98FB-3550B8050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DE62156-1480-49ED-B33B-CE1D8F42A3C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25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hyperlink" Target="http://creativecommons.org/licenses/by-sa/4.0/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outube.com/watch?v=3e22ufcqfTs" TargetMode="External"/><Relationship Id="rId3" Type="http://schemas.openxmlformats.org/officeDocument/2006/relationships/hyperlink" Target="http://www.youtube.com/watch?v=WFR3lOm_xhE" TargetMode="External"/><Relationship Id="rId7" Type="http://schemas.openxmlformats.org/officeDocument/2006/relationships/hyperlink" Target="http://www.nytimes.com/interactive/2010/06/16/magazine/watson-trivia-game.html?ref=magazine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ytimes.com/2010/06/20/magazine/20Computer-t.html?pagewanted=1" TargetMode="External"/><Relationship Id="rId5" Type="http://schemas.openxmlformats.org/officeDocument/2006/relationships/hyperlink" Target="http://www.research.ibm.com/deepqa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://www.pcworld.com/businesscenter/article/219893/ibm_watson_vanquishes_human_jeopardy_foes.html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mobile/google-mobile-app/" TargetMode="External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http://www.nytimes.com/interactive/2010/03/09/technology/20100309-translate.html" TargetMode="External"/><Relationship Id="rId4" Type="http://schemas.openxmlformats.org/officeDocument/2006/relationships/hyperlink" Target="http://translate.google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obileye.com/" TargetMode="Externa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cience.sciencemag.org/content/362/6419/1140" TargetMode="External"/><Relationship Id="rId5" Type="http://schemas.openxmlformats.org/officeDocument/2006/relationships/hyperlink" Target="http://www.sciencemag.org/cgi/content/full/317/5844/1518" TargetMode="External"/><Relationship Id="rId4" Type="http://schemas.openxmlformats.org/officeDocument/2006/relationships/hyperlink" Target="http://www.nytimes.com/library/cyber/week/1210math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robocup.org/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://www.youtube.com/watch?v=0JL04JJjocc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arpa.mil/grandchallenge05/" TargetMode="External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9" Type="http://schemas.openxmlformats.org/officeDocument/2006/relationships/hyperlink" Target="http://www.nytimes.com/2010/07/05/science/05robot.html?_r=1&amp;ref=artificial_intelligence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qbi.uq.edu.au/brain/intelligent-machines/history-artificial-intelligence" TargetMode="Externa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ewsweek.com/googles-new-two-legged-robot-future-warfare-429831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AI_effec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ult.industry.gov.au/strategic-policy/artificial-intelligence-ethics-framework/supporting_documents/ArtificialIntelligenceethicsframeworkdiscussionpaper.pdf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Humanoid_robot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en.wikipedia.org/wiki/Honda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dpr-info.eu/art-22-gdpr/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europarl.europa.eu/thinktank/en/document.html?reference=EPRS_STU(2019)624262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http://www.loebner.net/Prizef/TuringArticle.htm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Chinese_roo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0" name="Rectangle 255">
            <a:extLst>
              <a:ext uri="{FF2B5EF4-FFF2-40B4-BE49-F238E27FC236}">
                <a16:creationId xmlns:a16="http://schemas.microsoft.com/office/drawing/2014/main" id="{EB2128C9-F999-4E12-BA9C-92A4D2361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0" name="Title 1"/>
          <p:cNvSpPr>
            <a:spLocks noGrp="1"/>
          </p:cNvSpPr>
          <p:nvPr>
            <p:ph type="ctrTitle"/>
          </p:nvPr>
        </p:nvSpPr>
        <p:spPr>
          <a:xfrm>
            <a:off x="628658" y="556994"/>
            <a:ext cx="3601680" cy="3908249"/>
          </a:xfrm>
        </p:spPr>
        <p:txBody>
          <a:bodyPr>
            <a:normAutofit/>
          </a:bodyPr>
          <a:lstStyle/>
          <a:p>
            <a:pPr algn="l"/>
            <a: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 5/7320 </a:t>
            </a:r>
            <a:b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Artificial Intelligence</a:t>
            </a:r>
            <a:b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b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Introduction</a:t>
            </a:r>
            <a:br>
              <a:rPr lang="en-US" sz="3800" dirty="0"/>
            </a:br>
            <a:br>
              <a:rPr lang="en-US" sz="3800" dirty="0"/>
            </a:br>
            <a:r>
              <a:rPr lang="en-US" sz="3800" dirty="0"/>
              <a:t>AIMA Chapter 1</a:t>
            </a:r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B7A57B8C-CE4A-4FFA-B532-30C583B94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8658" y="4618416"/>
            <a:ext cx="3601680" cy="1503887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Slides by Michael </a:t>
            </a:r>
            <a:r>
              <a:rPr lang="en-US" dirty="0" err="1"/>
              <a:t>Hahsler</a:t>
            </a:r>
            <a:br>
              <a:rPr lang="en-US" dirty="0"/>
            </a:br>
            <a:r>
              <a:rPr lang="en-US" dirty="0"/>
              <a:t>based on slides by Svetlana </a:t>
            </a:r>
            <a:r>
              <a:rPr lang="en-US" dirty="0" err="1"/>
              <a:t>Lazepnik</a:t>
            </a:r>
            <a:r>
              <a:rPr lang="en-US" dirty="0"/>
              <a:t>	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l="13058" r="19348" b="2"/>
          <a:stretch/>
        </p:blipFill>
        <p:spPr bwMode="auto">
          <a:xfrm>
            <a:off x="4492184" y="10"/>
            <a:ext cx="2263140" cy="2227970"/>
          </a:xfrm>
          <a:prstGeom prst="rect">
            <a:avLst/>
          </a:prstGeom>
          <a:noFill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l="13296" r="20211" b="-6"/>
          <a:stretch/>
        </p:blipFill>
        <p:spPr bwMode="auto">
          <a:xfrm>
            <a:off x="4492184" y="2416031"/>
            <a:ext cx="2263140" cy="2033768"/>
          </a:xfrm>
          <a:prstGeom prst="rect">
            <a:avLst/>
          </a:prstGeom>
          <a:noFill/>
        </p:spPr>
      </p:pic>
      <p:pic>
        <p:nvPicPr>
          <p:cNvPr id="2058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28379" r="16474" b="4"/>
          <a:stretch/>
        </p:blipFill>
        <p:spPr bwMode="auto">
          <a:xfrm>
            <a:off x="6880860" y="-2"/>
            <a:ext cx="2263140" cy="3908250"/>
          </a:xfrm>
          <a:prstGeom prst="rect">
            <a:avLst/>
          </a:prstGeom>
          <a:noFill/>
        </p:spPr>
      </p:pic>
      <p:pic>
        <p:nvPicPr>
          <p:cNvPr id="2054" name="Picture 3"/>
          <p:cNvPicPr>
            <a:picLocks noChangeAspect="1" noChangeArrowheads="1"/>
          </p:cNvPicPr>
          <p:nvPr/>
        </p:nvPicPr>
        <p:blipFill rotWithShape="1">
          <a:blip r:embed="rId6" cstate="print"/>
          <a:srcRect t="442" b="20374"/>
          <a:stretch/>
        </p:blipFill>
        <p:spPr bwMode="auto">
          <a:xfrm>
            <a:off x="4492184" y="4629236"/>
            <a:ext cx="2263140" cy="2228765"/>
          </a:xfrm>
          <a:prstGeom prst="rect">
            <a:avLst/>
          </a:prstGeom>
          <a:noFill/>
        </p:spPr>
      </p:pic>
      <p:pic>
        <p:nvPicPr>
          <p:cNvPr id="2052" name="Picture 14"/>
          <p:cNvPicPr>
            <a:picLocks noChangeAspect="1" noChangeArrowheads="1"/>
          </p:cNvPicPr>
          <p:nvPr/>
        </p:nvPicPr>
        <p:blipFill rotWithShape="1">
          <a:blip r:embed="rId7" cstate="print"/>
          <a:srcRect t="11420" r="-2" b="6369"/>
          <a:stretch/>
        </p:blipFill>
        <p:spPr bwMode="auto">
          <a:xfrm>
            <a:off x="6880860" y="4070705"/>
            <a:ext cx="2263140" cy="2787295"/>
          </a:xfrm>
          <a:prstGeom prst="rect">
            <a:avLst/>
          </a:prstGeom>
          <a:noFill/>
        </p:spPr>
      </p:pic>
      <p:pic>
        <p:nvPicPr>
          <p:cNvPr id="13" name="Picture 4" descr="Creative Commons License">
            <a:extLst>
              <a:ext uri="{FF2B5EF4-FFF2-40B4-BE49-F238E27FC236}">
                <a16:creationId xmlns:a16="http://schemas.microsoft.com/office/drawing/2014/main" id="{BC730582-CB30-4505-AAF1-FC128A765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994" y="6433889"/>
            <a:ext cx="838200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10202BD-23F9-4699-B3FD-8AC22A4625BF}"/>
              </a:ext>
            </a:extLst>
          </p:cNvPr>
          <p:cNvSpPr txBox="1"/>
          <p:nvPr/>
        </p:nvSpPr>
        <p:spPr>
          <a:xfrm>
            <a:off x="1219200" y="6324600"/>
            <a:ext cx="30175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This work is licensed under a 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Attribution-</a:t>
            </a:r>
            <a:r>
              <a:rPr lang="en-US" sz="1100" b="0" i="0" strike="noStrike" dirty="0" err="1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ShareAlike</a:t>
            </a:r>
            <a:r>
              <a:rPr lang="en-US" sz="1100" b="0" i="0" strike="noStrike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4.0 International License</a:t>
            </a:r>
            <a:r>
              <a:rPr lang="en-US" sz="1100" b="0" i="0" dirty="0">
                <a:solidFill>
                  <a:schemeClr val="tx1">
                    <a:lumMod val="50000"/>
                  </a:scheme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1100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Acting rationally: Rational agent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2400" dirty="0"/>
              <a:t>Advantages of the “expected utility maximization” formulation</a:t>
            </a:r>
          </a:p>
          <a:p>
            <a:pPr marL="0" indent="0">
              <a:buNone/>
            </a:pPr>
            <a:endParaRPr lang="en-US" sz="2400" dirty="0"/>
          </a:p>
          <a:p>
            <a:pPr lvl="1"/>
            <a:r>
              <a:rPr lang="en-US" sz="2400" b="1" dirty="0"/>
              <a:t>Generality</a:t>
            </a:r>
            <a:r>
              <a:rPr lang="en-US" sz="2400" dirty="0"/>
              <a:t>: an optimization that goes beyond explicit reasoning with rules.</a:t>
            </a:r>
          </a:p>
          <a:p>
            <a:pPr lvl="1"/>
            <a:r>
              <a:rPr lang="en-US" sz="2400" b="1" dirty="0"/>
              <a:t>Practicality</a:t>
            </a:r>
            <a:r>
              <a:rPr lang="en-US" sz="2400" dirty="0"/>
              <a:t>: can be adapted to many real-world problems.</a:t>
            </a:r>
          </a:p>
          <a:p>
            <a:pPr lvl="1"/>
            <a:r>
              <a:rPr lang="en-US" sz="2400" dirty="0"/>
              <a:t>Amenable to good scientific and engineering methodology including simulation and experimentation.</a:t>
            </a:r>
          </a:p>
          <a:p>
            <a:pPr lvl="1"/>
            <a:r>
              <a:rPr lang="en-US" sz="2400" dirty="0"/>
              <a:t>Only concerns the decisions/actions that are made, not the cognitive process behind them. Avoids philosophy and psychology (at least mostly) in favor of a clearly defined objective.</a:t>
            </a:r>
          </a:p>
          <a:p>
            <a:pPr lvl="1"/>
            <a:endParaRPr lang="en-US" sz="2400" dirty="0"/>
          </a:p>
          <a:p>
            <a:pPr>
              <a:buFontTx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Any disadvantages?</a:t>
            </a:r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Connections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C17C3A2-0553-43D1-BD01-BA815B1D67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4709145"/>
              </p:ext>
            </p:extLst>
          </p:nvPr>
        </p:nvGraphicFramePr>
        <p:xfrm>
          <a:off x="457200" y="1295400"/>
          <a:ext cx="8305800" cy="51974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741301-A0B1-4515-BEB2-EBBA657D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7836" y="4559523"/>
            <a:ext cx="8176104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 sz="5700"/>
              <a:t>AI Today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4CE63-B8C6-4E6A-89D0-4B283116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7836" y="5795963"/>
            <a:ext cx="8176104" cy="560388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026" name="Picture 2" descr="Artificial Intelligence">
            <a:extLst>
              <a:ext uri="{FF2B5EF4-FFF2-40B4-BE49-F238E27FC236}">
                <a16:creationId xmlns:a16="http://schemas.microsoft.com/office/drawing/2014/main" id="{EF6007DD-FC33-4E3D-8978-BC877C3EF4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3" b="1"/>
          <a:stretch/>
        </p:blipFill>
        <p:spPr bwMode="auto">
          <a:xfrm>
            <a:off x="20" y="1"/>
            <a:ext cx="9143979" cy="423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714CEF0E-5843-4407-9EDB-BF7B96FA8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508937" y="-269455"/>
            <a:ext cx="126124" cy="91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227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06" name="Title 1"/>
          <p:cNvSpPr>
            <a:spLocks noGrp="1"/>
          </p:cNvSpPr>
          <p:nvPr>
            <p:ph type="title"/>
          </p:nvPr>
        </p:nvSpPr>
        <p:spPr>
          <a:xfrm>
            <a:off x="726948" y="4535424"/>
            <a:ext cx="2763774" cy="1591056"/>
          </a:xfrm>
        </p:spPr>
        <p:txBody>
          <a:bodyPr anchor="t">
            <a:normAutofit/>
          </a:bodyPr>
          <a:lstStyle/>
          <a:p>
            <a:r>
              <a:rPr lang="en-US" sz="3000"/>
              <a:t>IBM Watson</a:t>
            </a:r>
          </a:p>
        </p:txBody>
      </p:sp>
      <p:pic>
        <p:nvPicPr>
          <p:cNvPr id="6" name="Picture 2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 cstate="print"/>
          <a:srcRect t="11274" b="11344"/>
          <a:stretch/>
        </p:blipFill>
        <p:spPr bwMode="auto">
          <a:xfrm>
            <a:off x="20" y="10"/>
            <a:ext cx="9141598" cy="4226709"/>
          </a:xfrm>
          <a:prstGeom prst="rect">
            <a:avLst/>
          </a:prstGeom>
          <a:noFill/>
        </p:spPr>
      </p:pic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3806190" y="4535424"/>
            <a:ext cx="3374136" cy="1618488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1300">
                <a:hlinkClick r:id="rId5"/>
              </a:rPr>
              <a:t>http://www.research.ibm.com/deepqa/</a:t>
            </a:r>
            <a:endParaRPr lang="en-US" sz="1300"/>
          </a:p>
          <a:p>
            <a:pPr>
              <a:buFontTx/>
              <a:buChar char="•"/>
            </a:pPr>
            <a:r>
              <a:rPr lang="en-US" sz="1300">
                <a:hlinkClick r:id="rId6"/>
              </a:rPr>
              <a:t>NY Times article</a:t>
            </a:r>
            <a:endParaRPr lang="en-US" sz="1300"/>
          </a:p>
          <a:p>
            <a:pPr>
              <a:buFontTx/>
              <a:buChar char="•"/>
            </a:pPr>
            <a:r>
              <a:rPr lang="en-US" sz="1300">
                <a:hlinkClick r:id="rId7"/>
              </a:rPr>
              <a:t>Trivia demo</a:t>
            </a:r>
            <a:endParaRPr lang="en-US" sz="1300"/>
          </a:p>
          <a:p>
            <a:pPr>
              <a:buFontTx/>
              <a:buChar char="•"/>
            </a:pPr>
            <a:r>
              <a:rPr lang="en-US" sz="1300">
                <a:hlinkClick r:id="rId8"/>
              </a:rPr>
              <a:t>YouTube video</a:t>
            </a:r>
            <a:endParaRPr lang="en-US" sz="1300"/>
          </a:p>
          <a:p>
            <a:pPr>
              <a:buFontTx/>
              <a:buChar char="•"/>
            </a:pPr>
            <a:r>
              <a:rPr lang="en-US" sz="1300">
                <a:hlinkClick r:id="rId9"/>
              </a:rPr>
              <a:t>IBM Watson wins on Jeopardy</a:t>
            </a:r>
            <a:r>
              <a:rPr lang="en-US" sz="1300"/>
              <a:t> (February 2011)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D4469D90-62FA-49B2-981E-5305361D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76777" y="4592474"/>
            <a:ext cx="846287" cy="847206"/>
            <a:chOff x="8183879" y="1000124"/>
            <a:chExt cx="1562267" cy="1172973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281E6897-9689-4C48-ADC3-9F41AAE3A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404E145C-C4EA-4DED-B029-22B811FC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2A486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26014" y="643467"/>
            <a:ext cx="6691971" cy="55710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9" name="Freeform: Shape 138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0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1" name="Freeform: Shape 140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64027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329184" y="859536"/>
            <a:ext cx="3624602" cy="1243584"/>
          </a:xfrm>
        </p:spPr>
        <p:txBody>
          <a:bodyPr>
            <a:normAutofit/>
          </a:bodyPr>
          <a:lstStyle/>
          <a:p>
            <a:r>
              <a:rPr lang="en-US" sz="3000"/>
              <a:t>Natural Language</a:t>
            </a:r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185062"/>
            <a:ext cx="373761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9184" y="2512611"/>
            <a:ext cx="3624602" cy="3664351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1600"/>
              <a:t>Speech technologies</a:t>
            </a:r>
          </a:p>
          <a:p>
            <a:pPr lvl="1">
              <a:defRPr/>
            </a:pPr>
            <a:r>
              <a:rPr lang="en-US" sz="1600"/>
              <a:t>Text-to-speech synthesis </a:t>
            </a:r>
            <a:endParaRPr lang="en-US" sz="1600">
              <a:ea typeface="+mn-ea"/>
              <a:cs typeface="+mn-cs"/>
            </a:endParaRPr>
          </a:p>
          <a:p>
            <a:pPr lvl="1">
              <a:buFont typeface="Arial" pitchFamily="34" charset="0"/>
              <a:buChar char="•"/>
              <a:defRPr/>
            </a:pPr>
            <a:r>
              <a:rPr lang="en-US" sz="1600">
                <a:ea typeface="+mn-ea"/>
                <a:cs typeface="+mn-cs"/>
              </a:rPr>
              <a:t>Automatic speech recognition </a:t>
            </a:r>
          </a:p>
          <a:p>
            <a:pPr lvl="2">
              <a:buFont typeface="Arial" pitchFamily="34" charset="0"/>
              <a:buChar char="•"/>
              <a:defRPr/>
            </a:pPr>
            <a:r>
              <a:rPr lang="en-US" sz="1600">
                <a:ea typeface="+mn-ea"/>
                <a:cs typeface="+mn-cs"/>
                <a:hlinkClick r:id="rId3"/>
              </a:rPr>
              <a:t>Google voice search</a:t>
            </a:r>
            <a:endParaRPr lang="en-US" sz="1600">
              <a:ea typeface="+mn-ea"/>
              <a:cs typeface="+mn-cs"/>
            </a:endParaRPr>
          </a:p>
          <a:p>
            <a:pPr marL="342900" lvl="1" indent="0">
              <a:buNone/>
              <a:defRPr/>
            </a:pPr>
            <a:endParaRPr lang="en-US" sz="1600">
              <a:ea typeface="+mn-ea"/>
              <a:cs typeface="+mn-cs"/>
            </a:endParaRPr>
          </a:p>
          <a:p>
            <a:pPr marL="342900" lvl="1" indent="0">
              <a:buNone/>
              <a:defRPr/>
            </a:pPr>
            <a:endParaRPr lang="en-US" sz="1600"/>
          </a:p>
          <a:p>
            <a:pPr marL="342900" lvl="1" indent="0">
              <a:buNone/>
              <a:defRPr/>
            </a:pPr>
            <a:endParaRPr lang="en-US" sz="1600">
              <a:ea typeface="+mn-ea"/>
              <a:cs typeface="+mn-cs"/>
            </a:endParaRPr>
          </a:p>
          <a:p>
            <a:pPr marL="342900" lvl="1" indent="0">
              <a:buNone/>
              <a:defRPr/>
            </a:pPr>
            <a:endParaRPr lang="en-US" sz="1600">
              <a:ea typeface="+mn-ea"/>
              <a:cs typeface="+mn-cs"/>
            </a:endParaRPr>
          </a:p>
          <a:p>
            <a:pPr>
              <a:buFont typeface="Arial" pitchFamily="34" charset="0"/>
              <a:buChar char="•"/>
              <a:defRPr/>
            </a:pPr>
            <a:r>
              <a:rPr lang="en-US" sz="1600"/>
              <a:t> Machine translation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600">
                <a:ea typeface="+mn-ea"/>
                <a:cs typeface="+mn-cs"/>
                <a:hlinkClick r:id="rId4"/>
              </a:rPr>
              <a:t>translate.google.com</a:t>
            </a:r>
            <a:endParaRPr lang="en-US" sz="1600">
              <a:ea typeface="+mn-ea"/>
              <a:cs typeface="+mn-cs"/>
            </a:endParaRPr>
          </a:p>
          <a:p>
            <a:pPr lvl="1">
              <a:buFont typeface="Arial" pitchFamily="34" charset="0"/>
              <a:buChar char="•"/>
              <a:defRPr/>
            </a:pPr>
            <a:r>
              <a:rPr lang="en-US" sz="1600">
                <a:ea typeface="+mn-ea"/>
                <a:cs typeface="+mn-cs"/>
                <a:hlinkClick r:id="rId5"/>
              </a:rPr>
              <a:t>Comparison of several translation systems</a:t>
            </a:r>
            <a:endParaRPr lang="en-US" sz="1600">
              <a:ea typeface="+mn-ea"/>
              <a:cs typeface="+mn-cs"/>
            </a:endParaRPr>
          </a:p>
          <a:p>
            <a:pPr>
              <a:defRPr/>
            </a:pPr>
            <a:endParaRPr lang="en-US" sz="1600"/>
          </a:p>
        </p:txBody>
      </p:sp>
      <p:pic>
        <p:nvPicPr>
          <p:cNvPr id="171012" name="Picture 4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4888857" y="4148610"/>
            <a:ext cx="3851789" cy="2089595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5D43CF-A662-409C-8541-ECBAA2BE67B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8958" t="26028" r="37500" b="9729"/>
          <a:stretch/>
        </p:blipFill>
        <p:spPr>
          <a:xfrm>
            <a:off x="4735778" y="619795"/>
            <a:ext cx="4157946" cy="26067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E098381-895F-47D1-AC53-E214FF4AE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55" r="22790"/>
          <a:stretch/>
        </p:blipFill>
        <p:spPr bwMode="auto">
          <a:xfrm>
            <a:off x="2352291" y="10"/>
            <a:ext cx="3734478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CF1003-F955-43C1-860E-56D75CE0441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126" r="12456" b="-3"/>
          <a:stretch/>
        </p:blipFill>
        <p:spPr>
          <a:xfrm>
            <a:off x="5536267" y="3456433"/>
            <a:ext cx="3607733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18620" r="25449" b="-3"/>
          <a:stretch/>
        </p:blipFill>
        <p:spPr bwMode="auto">
          <a:xfrm>
            <a:off x="2392071" y="3456432"/>
            <a:ext cx="369410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  <a:noFill/>
        </p:spPr>
      </p:pic>
      <p:sp useBgFill="1">
        <p:nvSpPr>
          <p:cNvPr id="74" name="Freeform: Shape 73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59361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76" name="Freeform: Shape 75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952502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54" name="Title 1"/>
          <p:cNvSpPr>
            <a:spLocks noGrp="1"/>
          </p:cNvSpPr>
          <p:nvPr>
            <p:ph type="title"/>
          </p:nvPr>
        </p:nvSpPr>
        <p:spPr>
          <a:xfrm>
            <a:off x="336042" y="685800"/>
            <a:ext cx="2105406" cy="1325563"/>
          </a:xfrm>
        </p:spPr>
        <p:txBody>
          <a:bodyPr>
            <a:normAutofit/>
          </a:bodyPr>
          <a:lstStyle/>
          <a:p>
            <a:r>
              <a:rPr lang="en-US" sz="2400"/>
              <a:t>Vision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96012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089941"/>
            <a:ext cx="21259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042" y="2258568"/>
            <a:ext cx="2105406" cy="3922776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1500"/>
              <a:t>OCR, read license plates, handwriting recognition (e.g., mail sorting)</a:t>
            </a:r>
          </a:p>
          <a:p>
            <a:pPr>
              <a:buFontTx/>
              <a:buChar char="•"/>
            </a:pPr>
            <a:r>
              <a:rPr lang="en-US" sz="1500"/>
              <a:t>Face detection/recognition: now standard for smart phone cameras</a:t>
            </a:r>
          </a:p>
          <a:p>
            <a:pPr>
              <a:buFontTx/>
              <a:buChar char="•"/>
            </a:pPr>
            <a:r>
              <a:rPr lang="en-US" sz="1500"/>
              <a:t>Visual search: Google Google Lense</a:t>
            </a:r>
          </a:p>
          <a:p>
            <a:pPr>
              <a:buFontTx/>
              <a:buChar char="•"/>
            </a:pPr>
            <a:r>
              <a:rPr lang="en-US" sz="1500"/>
              <a:t>Vehicle safety systems: </a:t>
            </a:r>
            <a:r>
              <a:rPr lang="en-US" sz="1500">
                <a:hlinkClick r:id="rId6"/>
              </a:rPr>
              <a:t>Mobileye</a:t>
            </a:r>
            <a:endParaRPr lang="en-US" sz="1500"/>
          </a:p>
        </p:txBody>
      </p:sp>
      <p:pic>
        <p:nvPicPr>
          <p:cNvPr id="7" name="Picture 4" descr="tested_485"/>
          <p:cNvPicPr>
            <a:picLocks noChangeAspect="1" noChangeArrowheads="1"/>
          </p:cNvPicPr>
          <p:nvPr/>
        </p:nvPicPr>
        <p:blipFill rotWithShape="1">
          <a:blip r:embed="rId7" cstate="print"/>
          <a:srcRect l="5223" r="23260" b="1"/>
          <a:stretch/>
        </p:blipFill>
        <p:spPr bwMode="auto">
          <a:xfrm>
            <a:off x="5553279" y="10"/>
            <a:ext cx="3590721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I Ruined Chess. Now, It's Making the Game Beautiful Again | WIRED">
            <a:extLst>
              <a:ext uri="{FF2B5EF4-FFF2-40B4-BE49-F238E27FC236}">
                <a16:creationId xmlns:a16="http://schemas.microsoft.com/office/drawing/2014/main" id="{6F2AE1F8-433B-4D1A-8589-E5E9B4789B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" t="9091" r="25181" b="1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6"/>
            <a:ext cx="5398329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46103" y="640263"/>
            <a:ext cx="4964858" cy="1344975"/>
          </a:xfrm>
        </p:spPr>
        <p:txBody>
          <a:bodyPr>
            <a:normAutofit/>
          </a:bodyPr>
          <a:lstStyle/>
          <a:p>
            <a:r>
              <a:rPr lang="en-US" sz="3500"/>
              <a:t>Math, games, puzzles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45581" y="2121763"/>
            <a:ext cx="4965379" cy="3773010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  <a:defRPr/>
            </a:pPr>
            <a:r>
              <a:rPr lang="en-US" sz="1300"/>
              <a:t>1996: A computer program written by researchers at Argonne National Laboratory proved a mathematical conjecture (Robbins conjecture) unsolved for decades 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300">
                <a:hlinkClick r:id="rId4"/>
              </a:rPr>
              <a:t>NY Times story</a:t>
            </a:r>
            <a:r>
              <a:rPr lang="en-US" sz="1300"/>
              <a:t>: “[The proof] would have been called creative if a human had thought of it”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sz="1300"/>
              <a:t>1996/97: IBM’s Deep Blue defeated the reigning world chess champion Garry Kasparov in 1997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300" b="1">
                <a:ea typeface="+mn-ea"/>
                <a:cs typeface="+mn-cs"/>
              </a:rPr>
              <a:t>1996: Kasparov Beats Deep Blue</a:t>
            </a:r>
            <a:br>
              <a:rPr lang="en-US" sz="1300">
                <a:ea typeface="+mn-ea"/>
                <a:cs typeface="+mn-cs"/>
              </a:rPr>
            </a:br>
            <a:r>
              <a:rPr lang="en-US" sz="1300">
                <a:ea typeface="+mn-ea"/>
                <a:cs typeface="+mn-cs"/>
              </a:rPr>
              <a:t>“I could feel --- I could smell --- a new kind </a:t>
            </a:r>
            <a:br>
              <a:rPr lang="en-US" sz="1300">
                <a:ea typeface="+mn-ea"/>
                <a:cs typeface="+mn-cs"/>
              </a:rPr>
            </a:br>
            <a:r>
              <a:rPr lang="en-US" sz="1300">
                <a:ea typeface="+mn-ea"/>
                <a:cs typeface="+mn-cs"/>
              </a:rPr>
              <a:t>of intelligence across the table.”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1300" b="1">
                <a:ea typeface="+mn-ea"/>
                <a:cs typeface="+mn-cs"/>
              </a:rPr>
              <a:t>1997: Deep Blue Beats Kasparov</a:t>
            </a:r>
            <a:br>
              <a:rPr lang="en-US" sz="1300">
                <a:ea typeface="+mn-ea"/>
                <a:cs typeface="+mn-cs"/>
              </a:rPr>
            </a:br>
            <a:r>
              <a:rPr lang="en-US" sz="1300">
                <a:ea typeface="+mn-ea"/>
                <a:cs typeface="+mn-cs"/>
              </a:rPr>
              <a:t>“Deep Blue hasn't proven anything.”</a:t>
            </a:r>
            <a:endParaRPr lang="en-US" sz="1300"/>
          </a:p>
          <a:p>
            <a:pPr>
              <a:buFont typeface="Arial" pitchFamily="34" charset="0"/>
              <a:buChar char="•"/>
              <a:defRPr/>
            </a:pPr>
            <a:r>
              <a:rPr lang="en-US" sz="1300"/>
              <a:t>2007: Checkers was “solved” --- a computer system that never loses was developed. </a:t>
            </a:r>
            <a:r>
              <a:rPr lang="en-US" sz="1300">
                <a:hlinkClick r:id="rId5"/>
              </a:rPr>
              <a:t>Science article</a:t>
            </a:r>
            <a:endParaRPr lang="en-US" sz="1300"/>
          </a:p>
          <a:p>
            <a:pPr>
              <a:defRPr/>
            </a:pPr>
            <a:r>
              <a:rPr lang="en-US" sz="1300"/>
              <a:t>2017+: AlphaZero learns chess, shogi and go by playing itself. </a:t>
            </a:r>
            <a:r>
              <a:rPr lang="en-US" sz="1300">
                <a:hlinkClick r:id="rId6"/>
              </a:rPr>
              <a:t>Science article</a:t>
            </a:r>
            <a:endParaRPr lang="en-US" sz="1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5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410" name="Title 1"/>
          <p:cNvSpPr>
            <a:spLocks noGrp="1"/>
          </p:cNvSpPr>
          <p:nvPr>
            <p:ph type="title"/>
          </p:nvPr>
        </p:nvSpPr>
        <p:spPr>
          <a:xfrm>
            <a:off x="571500" y="559678"/>
            <a:ext cx="2675936" cy="495249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Logistics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Scheduling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Planning</a:t>
            </a:r>
          </a:p>
        </p:txBody>
      </p:sp>
      <p:cxnSp>
        <p:nvCxnSpPr>
          <p:cNvPr id="138" name="Straight Connector 137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32232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412" name="Content Placeholder 2">
            <a:extLst>
              <a:ext uri="{FF2B5EF4-FFF2-40B4-BE49-F238E27FC236}">
                <a16:creationId xmlns:a16="http://schemas.microsoft.com/office/drawing/2014/main" id="{2CD263C2-0158-466A-ABD0-8992881531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4439227"/>
              </p:ext>
            </p:extLst>
          </p:nvPr>
        </p:nvGraphicFramePr>
        <p:xfrm>
          <a:off x="3886200" y="568325"/>
          <a:ext cx="46863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30" name="Title 1"/>
          <p:cNvSpPr>
            <a:spLocks noGrp="1"/>
          </p:cNvSpPr>
          <p:nvPr>
            <p:ph type="title"/>
          </p:nvPr>
        </p:nvSpPr>
        <p:spPr>
          <a:xfrm>
            <a:off x="515125" y="1153572"/>
            <a:ext cx="24003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Information agents</a:t>
            </a:r>
          </a:p>
        </p:txBody>
      </p:sp>
      <p:sp>
        <p:nvSpPr>
          <p:cNvPr id="76" name="Arc 75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2455479"/>
            <a:ext cx="3062575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335481" y="591344"/>
            <a:ext cx="5179868" cy="5585619"/>
          </a:xfrm>
        </p:spPr>
        <p:txBody>
          <a:bodyPr anchor="ctr">
            <a:normAutofit/>
          </a:bodyPr>
          <a:lstStyle/>
          <a:p>
            <a:pPr>
              <a:buFontTx/>
              <a:buChar char="•"/>
            </a:pPr>
            <a:r>
              <a:rPr lang="en-US" dirty="0"/>
              <a:t>Search engines</a:t>
            </a:r>
          </a:p>
          <a:p>
            <a:pPr>
              <a:buFontTx/>
              <a:buChar char="•"/>
            </a:pPr>
            <a:r>
              <a:rPr lang="en-US" dirty="0"/>
              <a:t>Recommendation systems</a:t>
            </a:r>
          </a:p>
          <a:p>
            <a:pPr>
              <a:buFontTx/>
              <a:buChar char="•"/>
            </a:pPr>
            <a:r>
              <a:rPr lang="en-US" dirty="0"/>
              <a:t>Spam filtering</a:t>
            </a:r>
          </a:p>
          <a:p>
            <a:pPr>
              <a:buFontTx/>
              <a:buChar char="•"/>
            </a:pPr>
            <a:r>
              <a:rPr lang="en-US" dirty="0"/>
              <a:t>Automated helpdesks</a:t>
            </a:r>
          </a:p>
          <a:p>
            <a:pPr>
              <a:buFontTx/>
              <a:buChar char="•"/>
            </a:pPr>
            <a:r>
              <a:rPr lang="en-US" dirty="0"/>
              <a:t>Medical diagnosis systems</a:t>
            </a:r>
          </a:p>
          <a:p>
            <a:pPr>
              <a:buFontTx/>
              <a:buChar char="•"/>
            </a:pPr>
            <a:r>
              <a:rPr lang="en-US" dirty="0"/>
              <a:t>Fraud detection</a:t>
            </a:r>
          </a:p>
          <a:p>
            <a:pPr>
              <a:buFontTx/>
              <a:buChar char="•"/>
            </a:pPr>
            <a:r>
              <a:rPr lang="en-US" dirty="0"/>
              <a:t>Automated trading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7BCAD-E469-416A-8E3F-FECF738C1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AEAB6F2-DD79-4218-9B7D-697B6DFFFA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0882899"/>
              </p:ext>
            </p:extLst>
          </p:nvPr>
        </p:nvGraphicFramePr>
        <p:xfrm>
          <a:off x="628650" y="1825625"/>
          <a:ext cx="78867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827274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90" name="Rectangle 73">
            <a:extLst>
              <a:ext uri="{FF2B5EF4-FFF2-40B4-BE49-F238E27FC236}">
                <a16:creationId xmlns:a16="http://schemas.microsoft.com/office/drawing/2014/main" id="{4841EA57-DEA6-4BE9-B11E-1FBCC76BE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9987" name="Picture 3"/>
          <p:cNvPicPr>
            <a:picLocks noChangeAspect="1" noChangeArrowheads="1"/>
          </p:cNvPicPr>
          <p:nvPr/>
        </p:nvPicPr>
        <p:blipFill rotWithShape="1">
          <a:blip r:embed="rId3" cstate="print"/>
          <a:srcRect t="27396" r="-3" b="-3"/>
          <a:stretch/>
        </p:blipFill>
        <p:spPr bwMode="auto">
          <a:xfrm>
            <a:off x="4444680" y="10"/>
            <a:ext cx="4699318" cy="2285990"/>
          </a:xfrm>
          <a:custGeom>
            <a:avLst/>
            <a:gdLst/>
            <a:ahLst/>
            <a:cxnLst/>
            <a:rect l="l" t="t" r="r" b="b"/>
            <a:pathLst>
              <a:path w="6265758" h="2286000">
                <a:moveTo>
                  <a:pt x="0" y="0"/>
                </a:moveTo>
                <a:lnTo>
                  <a:pt x="6265758" y="0"/>
                </a:lnTo>
                <a:lnTo>
                  <a:pt x="6265758" y="2286000"/>
                </a:lnTo>
                <a:lnTo>
                  <a:pt x="1062168" y="2286000"/>
                </a:lnTo>
                <a:lnTo>
                  <a:pt x="790683" y="1700078"/>
                </a:lnTo>
                <a:lnTo>
                  <a:pt x="787725" y="1700078"/>
                </a:lnTo>
                <a:close/>
              </a:path>
            </a:pathLst>
          </a:custGeom>
          <a:noFill/>
        </p:spPr>
      </p:pic>
      <p:pic>
        <p:nvPicPr>
          <p:cNvPr id="169986" name="Picture 2"/>
          <p:cNvPicPr>
            <a:picLocks noChangeAspect="1" noChangeArrowheads="1"/>
          </p:cNvPicPr>
          <p:nvPr/>
        </p:nvPicPr>
        <p:blipFill rotWithShape="1">
          <a:blip r:embed="rId4" cstate="print"/>
          <a:srcRect t="12247" r="3" b="3"/>
          <a:stretch/>
        </p:blipFill>
        <p:spPr bwMode="auto">
          <a:xfrm>
            <a:off x="5241306" y="2286000"/>
            <a:ext cx="3902692" cy="2286000"/>
          </a:xfrm>
          <a:custGeom>
            <a:avLst/>
            <a:gdLst/>
            <a:ahLst/>
            <a:cxnLst/>
            <a:rect l="l" t="t" r="r" b="b"/>
            <a:pathLst>
              <a:path w="5203590" h="2286000">
                <a:moveTo>
                  <a:pt x="0" y="0"/>
                </a:moveTo>
                <a:lnTo>
                  <a:pt x="5203590" y="0"/>
                </a:lnTo>
                <a:lnTo>
                  <a:pt x="5203590" y="2286000"/>
                </a:lnTo>
                <a:lnTo>
                  <a:pt x="1059212" y="2286000"/>
                </a:lnTo>
                <a:lnTo>
                  <a:pt x="925708" y="1997870"/>
                </a:lnTo>
                <a:lnTo>
                  <a:pt x="925707" y="1997870"/>
                </a:lnTo>
                <a:close/>
              </a:path>
            </a:pathLst>
          </a:custGeom>
          <a:noFill/>
        </p:spPr>
      </p:pic>
      <p:pic>
        <p:nvPicPr>
          <p:cNvPr id="169988" name="Picture 4"/>
          <p:cNvPicPr>
            <a:picLocks noChangeAspect="1" noChangeArrowheads="1"/>
          </p:cNvPicPr>
          <p:nvPr/>
        </p:nvPicPr>
        <p:blipFill rotWithShape="1">
          <a:blip r:embed="rId5" cstate="print"/>
          <a:srcRect l="10131" r="15086" b="1"/>
          <a:stretch/>
        </p:blipFill>
        <p:spPr bwMode="auto">
          <a:xfrm>
            <a:off x="6035713" y="4572000"/>
            <a:ext cx="3108287" cy="2286000"/>
          </a:xfrm>
          <a:custGeom>
            <a:avLst/>
            <a:gdLst/>
            <a:ahLst/>
            <a:cxnLst/>
            <a:rect l="l" t="t" r="r" b="b"/>
            <a:pathLst>
              <a:path w="4144382" h="2286000">
                <a:moveTo>
                  <a:pt x="0" y="0"/>
                </a:moveTo>
                <a:lnTo>
                  <a:pt x="4144382" y="0"/>
                </a:lnTo>
                <a:lnTo>
                  <a:pt x="4144382" y="2286000"/>
                </a:lnTo>
                <a:lnTo>
                  <a:pt x="1054581" y="2286000"/>
                </a:lnTo>
                <a:lnTo>
                  <a:pt x="1054581" y="2285999"/>
                </a:lnTo>
                <a:lnTo>
                  <a:pt x="1059211" y="2285999"/>
                </a:lnTo>
                <a:close/>
              </a:path>
            </a:pathLst>
          </a:custGeom>
          <a:noFill/>
        </p:spPr>
      </p:pic>
      <p:sp>
        <p:nvSpPr>
          <p:cNvPr id="169991" name="Freeform 15">
            <a:extLst>
              <a:ext uri="{FF2B5EF4-FFF2-40B4-BE49-F238E27FC236}">
                <a16:creationId xmlns:a16="http://schemas.microsoft.com/office/drawing/2014/main" id="{A26922E4-CEB0-4BFE-BAD1-403E6A417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92652" cy="6858000"/>
          </a:xfrm>
          <a:custGeom>
            <a:avLst/>
            <a:gdLst>
              <a:gd name="connsiteX0" fmla="*/ 0 w 9590203"/>
              <a:gd name="connsiteY0" fmla="*/ 0 h 6858000"/>
              <a:gd name="connsiteX1" fmla="*/ 6414049 w 9590203"/>
              <a:gd name="connsiteY1" fmla="*/ 0 h 6858000"/>
              <a:gd name="connsiteX2" fmla="*/ 9590203 w 9590203"/>
              <a:gd name="connsiteY2" fmla="*/ 6858000 h 6858000"/>
              <a:gd name="connsiteX3" fmla="*/ 0 w 95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90203" h="6858000">
                <a:moveTo>
                  <a:pt x="0" y="0"/>
                </a:moveTo>
                <a:lnTo>
                  <a:pt x="6414049" y="0"/>
                </a:lnTo>
                <a:lnTo>
                  <a:pt x="95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69992" name="Freeform: Shape 77">
            <a:extLst>
              <a:ext uri="{FF2B5EF4-FFF2-40B4-BE49-F238E27FC236}">
                <a16:creationId xmlns:a16="http://schemas.microsoft.com/office/drawing/2014/main" id="{0F86758B-3106-4324-A03D-67715F7F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26998" cy="6858000"/>
          </a:xfrm>
          <a:custGeom>
            <a:avLst/>
            <a:gdLst>
              <a:gd name="connsiteX0" fmla="*/ 0 w 9102664"/>
              <a:gd name="connsiteY0" fmla="*/ 0 h 6858000"/>
              <a:gd name="connsiteX1" fmla="*/ 5926510 w 9102664"/>
              <a:gd name="connsiteY1" fmla="*/ 0 h 6858000"/>
              <a:gd name="connsiteX2" fmla="*/ 9102664 w 9102664"/>
              <a:gd name="connsiteY2" fmla="*/ 6858000 h 6858000"/>
              <a:gd name="connsiteX3" fmla="*/ 0 w 910266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02664" h="6858000">
                <a:moveTo>
                  <a:pt x="0" y="0"/>
                </a:moveTo>
                <a:lnTo>
                  <a:pt x="5926510" y="0"/>
                </a:lnTo>
                <a:lnTo>
                  <a:pt x="910266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3816030" cy="1325563"/>
          </a:xfrm>
        </p:spPr>
        <p:txBody>
          <a:bodyPr>
            <a:normAutofit/>
          </a:bodyPr>
          <a:lstStyle/>
          <a:p>
            <a:r>
              <a:rPr lang="en-US" sz="3500">
                <a:solidFill>
                  <a:srgbClr val="000000"/>
                </a:solidFill>
              </a:rPr>
              <a:t>Robotics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21249"/>
            <a:ext cx="4280673" cy="4155713"/>
          </a:xfrm>
        </p:spPr>
        <p:txBody>
          <a:bodyPr>
            <a:normAutofit/>
          </a:bodyPr>
          <a:lstStyle/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Mars rovers</a:t>
            </a: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Autonomous vehicles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  <a:hlinkClick r:id="rId6"/>
              </a:rPr>
              <a:t>DARPA Grand Challenge</a:t>
            </a:r>
            <a:endParaRPr lang="en-US" sz="1700" dirty="0">
              <a:solidFill>
                <a:srgbClr val="000000"/>
              </a:solidFill>
            </a:endParaRP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Google self-driving cars</a:t>
            </a: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  <a:hlinkClick r:id="rId7"/>
              </a:rPr>
              <a:t>Autonomous helicopters</a:t>
            </a:r>
            <a:r>
              <a:rPr lang="en-US" sz="1700" dirty="0">
                <a:solidFill>
                  <a:srgbClr val="000000"/>
                </a:solidFill>
              </a:rPr>
              <a:t> and drones</a:t>
            </a: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Robot soccer</a:t>
            </a:r>
          </a:p>
          <a:p>
            <a:pPr lvl="1"/>
            <a:r>
              <a:rPr lang="en-US" sz="1700" dirty="0" err="1">
                <a:solidFill>
                  <a:srgbClr val="000000"/>
                </a:solidFill>
                <a:hlinkClick r:id="rId8"/>
              </a:rPr>
              <a:t>RoboCup</a:t>
            </a:r>
            <a:endParaRPr lang="en-US" sz="1700" dirty="0">
              <a:solidFill>
                <a:srgbClr val="000000"/>
              </a:solidFill>
            </a:endParaRPr>
          </a:p>
          <a:p>
            <a:pPr>
              <a:buFontTx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Personal robotics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Humanoid robots</a:t>
            </a:r>
          </a:p>
          <a:p>
            <a:pPr lvl="1"/>
            <a:r>
              <a:rPr lang="en-US" sz="1700" dirty="0">
                <a:solidFill>
                  <a:srgbClr val="000000"/>
                </a:solidFill>
                <a:hlinkClick r:id="rId9"/>
              </a:rPr>
              <a:t>Robotic pets</a:t>
            </a:r>
            <a:endParaRPr lang="en-US" sz="1700" dirty="0">
              <a:solidFill>
                <a:srgbClr val="000000"/>
              </a:solidFill>
            </a:endParaRPr>
          </a:p>
          <a:p>
            <a:pPr lvl="1"/>
            <a:r>
              <a:rPr lang="en-US" sz="1700" dirty="0">
                <a:solidFill>
                  <a:srgbClr val="000000"/>
                </a:solidFill>
              </a:rPr>
              <a:t>Personal assistants?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99D46CF7-6F3B-4ABC-8C57-3392AB693E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23485" r="18558" b="909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317450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741301-A0B1-4515-BEB2-EBBA657D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200"/>
              <a:t>History of AI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4CE63-B8C6-4E6A-89D0-4B283116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endParaRPr lang="en-US" sz="1700">
              <a:solidFill>
                <a:schemeClr val="tx1"/>
              </a:solidFill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76718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history of AI timeline">
            <a:extLst>
              <a:ext uri="{FF2B5EF4-FFF2-40B4-BE49-F238E27FC236}">
                <a16:creationId xmlns:a16="http://schemas.microsoft.com/office/drawing/2014/main" id="{011284A3-47DB-4E45-9399-2C392DC958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B8AA1387-679B-49E7-A37A-662D4981DC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06" y="24809"/>
            <a:ext cx="7697787" cy="618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B6378B4-03BF-44BD-8450-3CD272657FCE}"/>
              </a:ext>
            </a:extLst>
          </p:cNvPr>
          <p:cNvSpPr txBox="1"/>
          <p:nvPr/>
        </p:nvSpPr>
        <p:spPr>
          <a:xfrm>
            <a:off x="2710712" y="6523642"/>
            <a:ext cx="64616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hlinkClick r:id="rId3"/>
              </a:rPr>
              <a:t>Source: https://qbi.uq.edu.au/brain/intelligent-machines/history-artificial-intelligence</a:t>
            </a:r>
            <a:endParaRPr lang="en-US" sz="14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DA0E09-14BB-4EF4-82BF-3084F3820A58}"/>
              </a:ext>
            </a:extLst>
          </p:cNvPr>
          <p:cNvSpPr txBox="1"/>
          <p:nvPr/>
        </p:nvSpPr>
        <p:spPr>
          <a:xfrm>
            <a:off x="8153400" y="4992469"/>
            <a:ext cx="68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2379741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FF81F8D5-515A-45DC-B296-30AB11F2C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3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90464369-70FA-42AF-948F-80664CA7B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2146816"/>
          </a:xfrm>
          <a:prstGeom prst="rect">
            <a:avLst/>
          </a:prstGeom>
          <a:solidFill>
            <a:schemeClr val="bg1">
              <a:lumMod val="8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6234" y="349664"/>
            <a:ext cx="4384178" cy="1638377"/>
          </a:xfrm>
        </p:spPr>
        <p:txBody>
          <a:bodyPr anchor="b">
            <a:normAutofit/>
          </a:bodyPr>
          <a:lstStyle/>
          <a:p>
            <a:r>
              <a:rPr lang="en-US" sz="2600"/>
              <a:t>AI is harder than originally thought</a:t>
            </a:r>
            <a:br>
              <a:rPr lang="en-US" sz="2600"/>
            </a:br>
            <a:br>
              <a:rPr lang="en-US" sz="2600"/>
            </a:br>
            <a:r>
              <a:rPr lang="en-US" sz="2600"/>
              <a:t>Herbert Simon, 1957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991" y="2146816"/>
            <a:ext cx="4723706" cy="3641888"/>
          </a:xfrm>
        </p:spPr>
        <p:txBody>
          <a:bodyPr anchor="ctr">
            <a:normAutofit lnSpcReduction="10000"/>
          </a:bodyPr>
          <a:lstStyle/>
          <a:p>
            <a:pPr marL="0" indent="0">
              <a:buNone/>
            </a:pPr>
            <a:r>
              <a:rPr lang="en-US" sz="1800" i="1" dirty="0">
                <a:latin typeface="+mn-lt"/>
                <a:ea typeface="+mn-ea"/>
                <a:cs typeface="+mn-cs"/>
              </a:rPr>
              <a:t>“It is not my aim to surprise or shock you--- but … there are now in the world  machines that think, that learn and that create. Moreover, their ability to do these things is going to increase rapidly until---in a visible future---the range of problems they can handle will be coextensive with the range to which human mind has been applied. </a:t>
            </a:r>
            <a:r>
              <a:rPr lang="en-US" sz="1800" b="1" i="1" dirty="0">
                <a:latin typeface="+mn-lt"/>
                <a:ea typeface="+mn-ea"/>
                <a:cs typeface="+mn-cs"/>
              </a:rPr>
              <a:t>More precisely: within 10 years a computer would be chess champion, and an important new mathematical theorem would be proved by a computer</a:t>
            </a:r>
            <a:r>
              <a:rPr lang="en-US" sz="1800" i="1" dirty="0">
                <a:latin typeface="+mn-lt"/>
                <a:ea typeface="+mn-ea"/>
                <a:cs typeface="+mn-cs"/>
              </a:rPr>
              <a:t>.”</a:t>
            </a:r>
            <a:br>
              <a:rPr lang="en-US" sz="1800" i="1" dirty="0">
                <a:latin typeface="+mn-lt"/>
                <a:ea typeface="+mn-ea"/>
                <a:cs typeface="+mn-cs"/>
              </a:rPr>
            </a:br>
            <a:endParaRPr lang="en-US" sz="1800" i="1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sz="1800" dirty="0"/>
              <a:t>Simon’s prediction came true --- but 40 years later instead of 10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6604B49-AD5C-4590-B051-06C8222E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186644" y="1760836"/>
            <a:ext cx="524256" cy="88975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C552A98-EF7D-4D42-AB69-066B786AB5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1585" y="399675"/>
            <a:ext cx="3485526" cy="5809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3058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1881" r="14245" b="-3"/>
          <a:stretch/>
        </p:blipFill>
        <p:spPr bwMode="auto">
          <a:xfrm>
            <a:off x="5566029" y="627954"/>
            <a:ext cx="3176637" cy="5353373"/>
          </a:xfrm>
          <a:prstGeom prst="rect">
            <a:avLst/>
          </a:prstGeom>
          <a:noFill/>
        </p:spPr>
      </p:pic>
      <p:sp>
        <p:nvSpPr>
          <p:cNvPr id="79" name="Rectangle 78">
            <a:extLst>
              <a:ext uri="{FF2B5EF4-FFF2-40B4-BE49-F238E27FC236}">
                <a16:creationId xmlns:a16="http://schemas.microsoft.com/office/drawing/2014/main" id="{A648176E-454C-437C-B0FC-9B82FCF32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65107" y="6150940"/>
            <a:ext cx="524256" cy="11428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Blocks world (1960s – 1970s)</a:t>
            </a:r>
          </a:p>
        </p:txBody>
      </p:sp>
      <p:pic>
        <p:nvPicPr>
          <p:cNvPr id="3891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143000"/>
            <a:ext cx="3799265" cy="480060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  <p:sp>
        <p:nvSpPr>
          <p:cNvPr id="38916" name="Rectangle 5"/>
          <p:cNvSpPr>
            <a:spLocks noChangeArrowheads="1"/>
          </p:cNvSpPr>
          <p:nvPr/>
        </p:nvSpPr>
        <p:spPr bwMode="auto">
          <a:xfrm>
            <a:off x="1295400" y="6096000"/>
            <a:ext cx="1828800" cy="400110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2000" b="0" dirty="0">
                <a:solidFill>
                  <a:schemeClr val="tx1"/>
                </a:solidFill>
              </a:rPr>
              <a:t>Roberts, 1963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Down Arrow 5"/>
          <p:cNvSpPr/>
          <p:nvPr/>
        </p:nvSpPr>
        <p:spPr bwMode="auto">
          <a:xfrm>
            <a:off x="6172200" y="4343400"/>
            <a:ext cx="762000" cy="1066800"/>
          </a:xfrm>
          <a:prstGeom prst="downArrow">
            <a:avLst/>
          </a:prstGeom>
          <a:solidFill>
            <a:srgbClr val="FF9900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5791200" y="5369004"/>
            <a:ext cx="1828800" cy="110799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sz="6600" dirty="0">
                <a:solidFill>
                  <a:srgbClr val="FF0000"/>
                </a:solidFill>
                <a:latin typeface="Comic Sans MS" pitchFamily="66" charset="0"/>
              </a:rPr>
              <a:t>???</a:t>
            </a:r>
          </a:p>
        </p:txBody>
      </p:sp>
      <p:sp>
        <p:nvSpPr>
          <p:cNvPr id="8" name="Down Arrow 7"/>
          <p:cNvSpPr/>
          <p:nvPr/>
        </p:nvSpPr>
        <p:spPr bwMode="auto">
          <a:xfrm>
            <a:off x="1981200" y="3352800"/>
            <a:ext cx="533400" cy="457200"/>
          </a:xfrm>
          <a:prstGeom prst="downArrow">
            <a:avLst/>
          </a:prstGeom>
          <a:solidFill>
            <a:srgbClr val="FF9900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1" i="0" u="none" strike="noStrike" cap="none" normalizeH="0" baseline="0">
              <a:ln>
                <a:noFill/>
              </a:ln>
              <a:solidFill>
                <a:srgbClr val="FFFF00"/>
              </a:solidFill>
              <a:effectLst/>
              <a:latin typeface="Arial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0600" y="1504950"/>
            <a:ext cx="3581400" cy="2686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600" y="321734"/>
            <a:ext cx="3852312" cy="1135737"/>
          </a:xfrm>
        </p:spPr>
        <p:txBody>
          <a:bodyPr>
            <a:normAutofit/>
          </a:bodyPr>
          <a:lstStyle/>
          <a:p>
            <a:r>
              <a:rPr lang="en-US" sz="3100"/>
              <a:t>“Moravec’s Paradox”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457471"/>
            <a:ext cx="4191000" cy="47194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Hans Moravec (1988): </a:t>
            </a:r>
            <a:r>
              <a:rPr lang="en-US" sz="1800" i="1" dirty="0"/>
              <a:t>“It is comparatively easy to make computers exhibit adult level performance on intelligence tests or playing checkers, and </a:t>
            </a:r>
            <a:r>
              <a:rPr lang="en-US" sz="1800" b="1" i="1" dirty="0"/>
              <a:t>difficult or impossible to give them the skills of a one-year-old when it comes to perception and mobility</a:t>
            </a:r>
            <a:r>
              <a:rPr lang="en-US" sz="1800" i="1" dirty="0"/>
              <a:t>.”</a:t>
            </a:r>
          </a:p>
          <a:p>
            <a:pPr>
              <a:buFont typeface="Arial" pitchFamily="34" charset="0"/>
              <a:buChar char="•"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Why is this?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Early AI researchers concentrated on the tasks that “white male scientists” found the most challenging, abilities of animals and two-year-</a:t>
            </a:r>
            <a:r>
              <a:rPr lang="en-US" dirty="0" err="1"/>
              <a:t>olds</a:t>
            </a:r>
            <a:r>
              <a:rPr lang="en-US" dirty="0"/>
              <a:t> were overlooked.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We are least conscious of what our brain does best.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Sensorimotor skills took millions of years to evolve.</a:t>
            </a:r>
          </a:p>
          <a:p>
            <a:pPr lvl="1">
              <a:buFont typeface="Arial" pitchFamily="34" charset="0"/>
              <a:buChar char="•"/>
            </a:pPr>
            <a:r>
              <a:rPr lang="en-US" dirty="0"/>
              <a:t>Our brains were not designed for abstract thinking.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oogle robot boston dynamics atlas soldier">
            <a:extLst>
              <a:ext uri="{FF2B5EF4-FFF2-40B4-BE49-F238E27FC236}">
                <a16:creationId xmlns:a16="http://schemas.microsoft.com/office/drawing/2014/main" id="{6DBF3E84-DBBC-4E84-9EC9-66A5DB2E20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54" r="29026" b="-1"/>
          <a:stretch/>
        </p:blipFill>
        <p:spPr bwMode="auto">
          <a:xfrm>
            <a:off x="4809087" y="10"/>
            <a:ext cx="4334913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42340" y="713128"/>
            <a:ext cx="801649" cy="2126625"/>
            <a:chOff x="10918968" y="713127"/>
            <a:chExt cx="1273032" cy="25328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CCE2878-CA29-4578-B017-08092CEE3BEE}"/>
              </a:ext>
            </a:extLst>
          </p:cNvPr>
          <p:cNvSpPr/>
          <p:nvPr/>
        </p:nvSpPr>
        <p:spPr>
          <a:xfrm>
            <a:off x="4800600" y="6427113"/>
            <a:ext cx="3877713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https://www.newsweek.com/googles-new-two-legged-robot-future-warfare-429831</a:t>
            </a:r>
            <a:endParaRPr lang="en-US" sz="105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017F3BE6-5687-4499-A95E-5FC71698FB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/>
          <a:srcRect r="37424" b="-1"/>
          <a:stretch/>
        </p:blipFill>
        <p:spPr bwMode="auto">
          <a:xfrm>
            <a:off x="2641851" y="10"/>
            <a:ext cx="6502149" cy="6857990"/>
          </a:xfrm>
          <a:prstGeom prst="rect">
            <a:avLst/>
          </a:prstGeom>
          <a:noFill/>
        </p:spPr>
      </p:pic>
      <p:sp>
        <p:nvSpPr>
          <p:cNvPr id="29" name="Rectangle 21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20" y="1161288"/>
            <a:ext cx="3150680" cy="1124712"/>
          </a:xfrm>
        </p:spPr>
        <p:txBody>
          <a:bodyPr anchor="b">
            <a:normAutofit/>
          </a:bodyPr>
          <a:lstStyle/>
          <a:p>
            <a:r>
              <a:rPr lang="en-US" sz="2400" dirty="0"/>
              <a:t>What accounts for recent successes in AI?</a:t>
            </a: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8320" y="2718054"/>
            <a:ext cx="3150680" cy="3207258"/>
          </a:xfrm>
        </p:spPr>
        <p:txBody>
          <a:bodyPr anchor="t">
            <a:normAutofit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/>
              <a:t>Faster computers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The IBM 704 vacuum tube machine that played chess in 1958 could do about</a:t>
            </a:r>
            <a:r>
              <a:rPr lang="en-US" sz="1600" b="1" dirty="0"/>
              <a:t> 50,000 calculations per second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/>
              <a:t>Deep Blue could do </a:t>
            </a:r>
            <a:r>
              <a:rPr lang="en-US" sz="1600" b="1" dirty="0"/>
              <a:t>50 billion calculations per second</a:t>
            </a:r>
            <a:r>
              <a:rPr lang="en-US" sz="1600" dirty="0"/>
              <a:t> </a:t>
            </a:r>
            <a:br>
              <a:rPr lang="en-US" sz="1600" dirty="0"/>
            </a:br>
            <a:r>
              <a:rPr lang="en-US" sz="1600" dirty="0"/>
              <a:t>– a million times faster!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Lots of storage (Cloud)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Lots of data (Sensors, IoT)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/>
              <a:t>Dominance of statistical approaches, machine learning, deep learning.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072" y="629268"/>
            <a:ext cx="4939868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AI gets no respect?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pPr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  <a:hlinkClick r:id="rId3"/>
              </a:rPr>
              <a:t>AI effect</a:t>
            </a:r>
            <a:r>
              <a:rPr lang="en-US" sz="1600" dirty="0">
                <a:latin typeface="+mn-lt"/>
                <a:ea typeface="+mn-ea"/>
                <a:cs typeface="+mn-cs"/>
              </a:rPr>
              <a:t>: As soon as a machine gets good at performing some task, </a:t>
            </a:r>
            <a:r>
              <a:rPr lang="en-US" sz="1600" dirty="0"/>
              <a:t>the task is</a:t>
            </a:r>
            <a:r>
              <a:rPr lang="en-US" sz="1600" dirty="0">
                <a:latin typeface="+mn-lt"/>
                <a:ea typeface="+mn-ea"/>
                <a:cs typeface="+mn-cs"/>
              </a:rPr>
              <a:t> no longer considered to require much intelligence </a:t>
            </a: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Calculating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ability</a:t>
            </a:r>
            <a:r>
              <a:rPr lang="en-US" sz="1600" dirty="0"/>
              <a:t> used to be </a:t>
            </a:r>
            <a:r>
              <a:rPr lang="en-US" sz="1600" dirty="0">
                <a:latin typeface="+mn-lt"/>
                <a:ea typeface="+mn-ea"/>
                <a:cs typeface="+mn-cs"/>
              </a:rPr>
              <a:t>prized</a:t>
            </a:r>
            <a:r>
              <a:rPr lang="en-US" sz="1600" dirty="0"/>
              <a:t> – not anymore</a:t>
            </a:r>
            <a:endParaRPr lang="en-US" sz="1600" dirty="0">
              <a:latin typeface="+mn-lt"/>
              <a:ea typeface="+mn-ea"/>
              <a:cs typeface="+mn-cs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Chess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was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thought to require high intelligence</a:t>
            </a:r>
            <a:endParaRPr lang="en-US" sz="1600" dirty="0"/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Now, massively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parallel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computers</a:t>
            </a:r>
            <a:r>
              <a:rPr lang="en-US" sz="1600" dirty="0"/>
              <a:t> essentially </a:t>
            </a:r>
            <a:r>
              <a:rPr lang="en-US" sz="1600" dirty="0">
                <a:latin typeface="+mn-lt"/>
                <a:ea typeface="+mn-ea"/>
                <a:cs typeface="+mn-cs"/>
              </a:rPr>
              <a:t>use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brute force search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to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beat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grand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masters</a:t>
            </a:r>
            <a:endParaRPr lang="en-US" sz="1600" dirty="0">
              <a:ea typeface="+mn-ea"/>
              <a:cs typeface="+mn-cs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Learning once thought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uniquely</a:t>
            </a:r>
            <a:r>
              <a:rPr lang="en-US" sz="1600" dirty="0"/>
              <a:t> </a:t>
            </a:r>
            <a:r>
              <a:rPr lang="en-US" sz="1600" dirty="0">
                <a:latin typeface="+mn-lt"/>
                <a:ea typeface="+mn-ea"/>
                <a:cs typeface="+mn-cs"/>
              </a:rPr>
              <a:t>human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ea typeface="+mn-ea"/>
                <a:cs typeface="+mn-cs"/>
              </a:rPr>
              <a:t>Ada Lovelace (1842): “</a:t>
            </a:r>
            <a:r>
              <a:rPr lang="en-US" sz="1600" dirty="0"/>
              <a:t>The Analytical Engine has no pretensions to </a:t>
            </a:r>
            <a:r>
              <a:rPr lang="en-US" sz="1600" i="1" dirty="0"/>
              <a:t>originate</a:t>
            </a:r>
            <a:r>
              <a:rPr lang="en-US" sz="1600" dirty="0"/>
              <a:t> anything. It can do </a:t>
            </a:r>
            <a:r>
              <a:rPr lang="en-US" sz="1600" i="1" dirty="0"/>
              <a:t>whatever we know how to order it</a:t>
            </a:r>
            <a:r>
              <a:rPr lang="en-US" sz="1600" dirty="0"/>
              <a:t> to perform.” </a:t>
            </a:r>
          </a:p>
          <a:p>
            <a:pPr lvl="1"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Now machine learning is a well-developed discipline</a:t>
            </a:r>
            <a:endParaRPr lang="en-US" sz="1600" dirty="0">
              <a:ea typeface="+mn-ea"/>
              <a:cs typeface="+mn-cs"/>
            </a:endParaRPr>
          </a:p>
          <a:p>
            <a:pPr>
              <a:buFont typeface="Arial" pitchFamily="34" charset="0"/>
              <a:buChar char="•"/>
            </a:pPr>
            <a:r>
              <a:rPr lang="en-US" sz="1600" dirty="0">
                <a:latin typeface="+mn-lt"/>
                <a:ea typeface="+mn-ea"/>
                <a:cs typeface="+mn-cs"/>
              </a:rPr>
              <a:t>Similar picture with animal intelligence</a:t>
            </a:r>
          </a:p>
        </p:txBody>
      </p:sp>
      <p:pic>
        <p:nvPicPr>
          <p:cNvPr id="1026" name="Picture 2" descr="Congo, the Late Chimpanzee Painter Whose Works Have Sold for ...">
            <a:extLst>
              <a:ext uri="{FF2B5EF4-FFF2-40B4-BE49-F238E27FC236}">
                <a16:creationId xmlns:a16="http://schemas.microsoft.com/office/drawing/2014/main" id="{A547E43F-7FA1-4385-A80C-22660F717F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3" r="36533" b="-2"/>
          <a:stretch/>
        </p:blipFill>
        <p:spPr bwMode="auto">
          <a:xfrm>
            <a:off x="20" y="10"/>
            <a:ext cx="3476673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30408B7-02B2-4EC4-8EE8-B53E74642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CC1783E-24C7-4CDB-B25F-C1689BC52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4428318"/>
            <a:ext cx="6381384" cy="12740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6000"/>
              <a:t>AI Ethics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885EF-C58F-47A5-9F1E-68BBF7F271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3900" y="5722967"/>
            <a:ext cx="6386844" cy="429768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new Frontier for Fairness and Freedom</a:t>
            </a:r>
          </a:p>
        </p:txBody>
      </p:sp>
      <p:pic>
        <p:nvPicPr>
          <p:cNvPr id="1028" name="Picture 4" descr="Vatican signs up IBM and Microsoft as AI ethics apostles • DEVCLASS">
            <a:extLst>
              <a:ext uri="{FF2B5EF4-FFF2-40B4-BE49-F238E27FC236}">
                <a16:creationId xmlns:a16="http://schemas.microsoft.com/office/drawing/2014/main" id="{38140775-E6BE-4974-B926-69B3CBA46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6" b="11166"/>
          <a:stretch/>
        </p:blipFill>
        <p:spPr bwMode="auto">
          <a:xfrm>
            <a:off x="20" y="10"/>
            <a:ext cx="9141598" cy="42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Group 74">
            <a:extLst>
              <a:ext uri="{FF2B5EF4-FFF2-40B4-BE49-F238E27FC236}">
                <a16:creationId xmlns:a16="http://schemas.microsoft.com/office/drawing/2014/main" id="{3CA30F3A-949D-4014-A5BD-809F81E84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8476" y="4641753"/>
            <a:ext cx="846287" cy="847206"/>
            <a:chOff x="8183879" y="1000124"/>
            <a:chExt cx="1562267" cy="1172973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A486C148-F247-4847-8096-6992A8A977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">
              <a:extLst>
                <a:ext uri="{FF2B5EF4-FFF2-40B4-BE49-F238E27FC236}">
                  <a16:creationId xmlns:a16="http://schemas.microsoft.com/office/drawing/2014/main" id="{F05C5920-B89E-417C-9583-B3DC913ADD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1466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902DADD-1A98-42AE-87C0-BB163B35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1239" y="1066800"/>
            <a:ext cx="6563561" cy="51031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0BE0DA-A8A7-4A98-869E-C84725DA9106}"/>
              </a:ext>
            </a:extLst>
          </p:cNvPr>
          <p:cNvSpPr/>
          <p:nvPr/>
        </p:nvSpPr>
        <p:spPr>
          <a:xfrm>
            <a:off x="457200" y="6322367"/>
            <a:ext cx="8686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https://consult.industry.gov.au/strategic-policy/artificial-intelligence-ethics-framework/supporting_documents/ArtificialIntelligenceethicsframeworkdiscussionpaper.pdf</a:t>
            </a:r>
            <a:endParaRPr lang="en-US" sz="1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F9B26F-CB76-45D4-AC54-0086863BB36A}"/>
              </a:ext>
            </a:extLst>
          </p:cNvPr>
          <p:cNvSpPr txBox="1"/>
          <p:nvPr/>
        </p:nvSpPr>
        <p:spPr>
          <a:xfrm>
            <a:off x="304800" y="235803"/>
            <a:ext cx="84582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400" dirty="0"/>
              <a:t>Australia: AI Ethics Framework for Industry</a:t>
            </a:r>
            <a:br>
              <a:rPr lang="en-US" sz="2400" dirty="0"/>
            </a:br>
            <a:r>
              <a:rPr lang="en-US" sz="2400" dirty="0"/>
              <a:t>A set of</a:t>
            </a:r>
            <a:r>
              <a:rPr lang="en-US" sz="2400" b="1" dirty="0"/>
              <a:t> voluntary AI Ethics Principles </a:t>
            </a:r>
            <a:r>
              <a:rPr lang="en-US" sz="2400" dirty="0"/>
              <a:t>(2019)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96406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A2AECC0A-2E6F-4723-9D06-ED7B1882F0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22738" r="9092" b="13252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E741301-A0B1-4515-BEB2-EBBA657D4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485" y="1122363"/>
            <a:ext cx="301752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200"/>
              <a:t>What is AI?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C4CE63-B8C6-4E6A-89D0-4B283116F5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485" y="4872922"/>
            <a:ext cx="301751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Bef>
                <a:spcPts val="1000"/>
              </a:spcBef>
            </a:pPr>
            <a:endParaRPr lang="en-US" sz="170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3CD9AE-2DCF-4123-998F-C55606594912}"/>
              </a:ext>
            </a:extLst>
          </p:cNvPr>
          <p:cNvSpPr txBox="1"/>
          <p:nvPr/>
        </p:nvSpPr>
        <p:spPr>
          <a:xfrm>
            <a:off x="5181600" y="6172200"/>
            <a:ext cx="38136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ASIMO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sz="1200" b="1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Advanced Step in Innovative Mobility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) is a </a:t>
            </a:r>
            <a:r>
              <a:rPr lang="en-US" sz="1200" b="0" i="0" u="none" strike="noStrike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hlinkClick r:id="rId3" tooltip="Humanoid robot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humanoid robot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created by </a:t>
            </a:r>
            <a:r>
              <a:rPr lang="en-US" sz="1200" b="0" i="0" u="none" strike="noStrike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  <a:hlinkClick r:id="rId4" tooltip="Hond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Honda</a:t>
            </a:r>
            <a:r>
              <a:rPr lang="en-US" sz="1200" b="0" i="0" dirty="0">
                <a:solidFill>
                  <a:schemeClr val="tx2">
                    <a:lumMod val="75000"/>
                  </a:schemeClr>
                </a:solidFill>
                <a:effectLst/>
                <a:latin typeface="Arial" panose="020B0604020202020204" pitchFamily="34" charset="0"/>
              </a:rPr>
              <a:t> in 2000</a:t>
            </a:r>
            <a:endParaRPr lang="en-US" sz="1200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6237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21639-67D7-4676-837D-461E3C36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Bill introduced in the US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65BF3-A22A-4CB2-A2C0-727773FA2E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1371526"/>
            <a:ext cx="5372376" cy="14478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821FE1-96FD-4B61-94BD-139D00DDE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911475"/>
            <a:ext cx="6898433" cy="35813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21D0774-8549-44E0-A45B-652D05891346}"/>
              </a:ext>
            </a:extLst>
          </p:cNvPr>
          <p:cNvCxnSpPr/>
          <p:nvPr/>
        </p:nvCxnSpPr>
        <p:spPr>
          <a:xfrm>
            <a:off x="1066800" y="2548270"/>
            <a:ext cx="1143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2A9D9A-4329-4C2E-B5DD-31EF6D28776E}"/>
              </a:ext>
            </a:extLst>
          </p:cNvPr>
          <p:cNvCxnSpPr>
            <a:cxnSpLocks/>
          </p:cNvCxnSpPr>
          <p:nvPr/>
        </p:nvCxnSpPr>
        <p:spPr>
          <a:xfrm>
            <a:off x="3733800" y="2362200"/>
            <a:ext cx="1676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5275E4-89AD-45A7-A05B-CF1B85072830}"/>
              </a:ext>
            </a:extLst>
          </p:cNvPr>
          <p:cNvCxnSpPr>
            <a:cxnSpLocks/>
          </p:cNvCxnSpPr>
          <p:nvPr/>
        </p:nvCxnSpPr>
        <p:spPr>
          <a:xfrm>
            <a:off x="3962400" y="3657600"/>
            <a:ext cx="1676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2D9008B-EEBD-45E7-A02C-02DE060B4C74}"/>
              </a:ext>
            </a:extLst>
          </p:cNvPr>
          <p:cNvSpPr txBox="1"/>
          <p:nvPr/>
        </p:nvSpPr>
        <p:spPr>
          <a:xfrm rot="2615768">
            <a:off x="5599320" y="1864630"/>
            <a:ext cx="3222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Bill under consideration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D759E9C-9474-450F-AEBE-33E29FEDA0BB}"/>
              </a:ext>
            </a:extLst>
          </p:cNvPr>
          <p:cNvCxnSpPr>
            <a:cxnSpLocks/>
          </p:cNvCxnSpPr>
          <p:nvPr/>
        </p:nvCxnSpPr>
        <p:spPr>
          <a:xfrm>
            <a:off x="2590800" y="3962400"/>
            <a:ext cx="7620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929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6104-CC3F-4F5E-845C-CBFF2EDA8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2724150" cy="1325563"/>
          </a:xfrm>
        </p:spPr>
        <p:txBody>
          <a:bodyPr/>
          <a:lstStyle/>
          <a:p>
            <a:r>
              <a:rPr lang="en-US" dirty="0"/>
              <a:t>European Union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4610C0E-3B3C-4EFC-957C-EEBFCC79E6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241935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Has regulations since 2016 included in the General Data Protection Regulation (GDPR)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A1E61B-D45A-4EC0-AF60-4B565271E941}"/>
              </a:ext>
            </a:extLst>
          </p:cNvPr>
          <p:cNvCxnSpPr>
            <a:cxnSpLocks/>
          </p:cNvCxnSpPr>
          <p:nvPr/>
        </p:nvCxnSpPr>
        <p:spPr>
          <a:xfrm>
            <a:off x="3581400" y="5105400"/>
            <a:ext cx="1676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D46E874-CDAC-4AD3-9F1A-9B9945AD7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311" y="152400"/>
            <a:ext cx="5783489" cy="673692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24E009-E496-4AB2-9F89-407819E77910}"/>
              </a:ext>
            </a:extLst>
          </p:cNvPr>
          <p:cNvSpPr/>
          <p:nvPr/>
        </p:nvSpPr>
        <p:spPr>
          <a:xfrm>
            <a:off x="628650" y="5754210"/>
            <a:ext cx="2387266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3"/>
              </a:rPr>
              <a:t>Art. 22 GDPR – Automated individual decision-making, including</a:t>
            </a:r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B944366-95EC-4E26-8C95-09AAF3C21AD0}"/>
              </a:ext>
            </a:extLst>
          </p:cNvPr>
          <p:cNvCxnSpPr>
            <a:cxnSpLocks/>
          </p:cNvCxnSpPr>
          <p:nvPr/>
        </p:nvCxnSpPr>
        <p:spPr>
          <a:xfrm>
            <a:off x="7086600" y="2209800"/>
            <a:ext cx="1371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7ABE88-6E18-4AEA-A22C-E5B11878CBD0}"/>
              </a:ext>
            </a:extLst>
          </p:cNvPr>
          <p:cNvCxnSpPr>
            <a:cxnSpLocks/>
          </p:cNvCxnSpPr>
          <p:nvPr/>
        </p:nvCxnSpPr>
        <p:spPr>
          <a:xfrm>
            <a:off x="3810000" y="2438400"/>
            <a:ext cx="13716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704ECF-1DD8-44CA-AC47-414B61AC4A45}"/>
              </a:ext>
            </a:extLst>
          </p:cNvPr>
          <p:cNvCxnSpPr>
            <a:cxnSpLocks/>
          </p:cNvCxnSpPr>
          <p:nvPr/>
        </p:nvCxnSpPr>
        <p:spPr>
          <a:xfrm>
            <a:off x="3733800" y="4800600"/>
            <a:ext cx="0" cy="7620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5107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B6104-CC3F-4F5E-845C-CBFF2EDA8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European Union</a:t>
            </a:r>
            <a:br>
              <a:rPr lang="en-US" dirty="0"/>
            </a:br>
            <a:r>
              <a:rPr lang="en-US" dirty="0"/>
              <a:t>Study (2019)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FABA29-1817-4DF6-A0BD-E91F47622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341" y="141771"/>
            <a:ext cx="3862549" cy="20638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6A18AD-F2E2-44DC-87B5-A1A8E8778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45" y="3172203"/>
            <a:ext cx="7168211" cy="20638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32F39F-0993-49B3-A2BA-A3A042DBCBDC}"/>
              </a:ext>
            </a:extLst>
          </p:cNvPr>
          <p:cNvSpPr/>
          <p:nvPr/>
        </p:nvSpPr>
        <p:spPr>
          <a:xfrm>
            <a:off x="533400" y="6245423"/>
            <a:ext cx="83057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hlinkClick r:id="rId4"/>
              </a:rPr>
              <a:t>https://www.europarl.europa.eu/thinktank/en/document.html?reference=EPRS_STU(2019)624262</a:t>
            </a:r>
            <a:r>
              <a:rPr lang="en-US" sz="1400" dirty="0"/>
              <a:t>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A1E61B-D45A-4EC0-AF60-4B565271E941}"/>
              </a:ext>
            </a:extLst>
          </p:cNvPr>
          <p:cNvCxnSpPr>
            <a:cxnSpLocks/>
          </p:cNvCxnSpPr>
          <p:nvPr/>
        </p:nvCxnSpPr>
        <p:spPr>
          <a:xfrm>
            <a:off x="3581400" y="5105400"/>
            <a:ext cx="1676400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3340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E7465-4D0E-4522-87CB-90A4A813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600" y="321734"/>
            <a:ext cx="8178799" cy="1135737"/>
          </a:xfrm>
        </p:spPr>
        <p:txBody>
          <a:bodyPr>
            <a:normAutofit/>
          </a:bodyPr>
          <a:lstStyle/>
          <a:p>
            <a:r>
              <a:rPr lang="en-US" sz="3100" dirty="0"/>
              <a:t>Algorithmic Bias and Fairness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F59570-2A67-4C4E-891F-24588C624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49" y="1219200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“</a:t>
            </a:r>
            <a:r>
              <a:rPr lang="en-US" sz="2000" b="1" dirty="0"/>
              <a:t>Algorithmic bias</a:t>
            </a:r>
            <a:r>
              <a:rPr lang="en-US" sz="2000" dirty="0"/>
              <a:t> describes systematic and repeatable errors in a computer system that create unfair outcomes, such as privileging one arbitrary group of users over others”</a:t>
            </a:r>
            <a:r>
              <a:rPr lang="en-US" sz="2000" dirty="0">
                <a:solidFill>
                  <a:schemeClr val="bg2">
                    <a:lumMod val="75000"/>
                  </a:schemeClr>
                </a:solidFill>
              </a:rPr>
              <a:t> Wikipedia</a:t>
            </a:r>
            <a:endParaRPr lang="en-US" sz="20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08801" y="2200695"/>
            <a:ext cx="645368" cy="484026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Isosceles Triangle 13">
            <a:extLst>
              <a:ext uri="{FF2B5EF4-FFF2-40B4-BE49-F238E27FC236}">
                <a16:creationId xmlns:a16="http://schemas.microsoft.com/office/drawing/2014/main" id="{A580F890-B085-4E95-96AA-55AEBEC5CE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7400197" y="1502156"/>
            <a:ext cx="2532832" cy="954774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628518" y="5230015"/>
            <a:ext cx="2017580" cy="760545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60240" y="5789405"/>
            <a:ext cx="485578" cy="364184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07CF245D-0F2C-4AD5-946E-E8277CAC61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7766201"/>
              </p:ext>
            </p:extLst>
          </p:nvPr>
        </p:nvGraphicFramePr>
        <p:xfrm>
          <a:off x="503029" y="2311618"/>
          <a:ext cx="8178799" cy="43939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07781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type of AI do we cover in this course?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6B7DF7-FCCC-4D51-B98D-02AC3932B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4785170"/>
              </p:ext>
            </p:extLst>
          </p:nvPr>
        </p:nvGraphicFramePr>
        <p:xfrm>
          <a:off x="1190625" y="1253331"/>
          <a:ext cx="67627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37B443-89B7-4AA6-96BC-9CD32C6AC163}"/>
              </a:ext>
            </a:extLst>
          </p:cNvPr>
          <p:cNvSpPr/>
          <p:nvPr/>
        </p:nvSpPr>
        <p:spPr>
          <a:xfrm>
            <a:off x="228600" y="2133600"/>
            <a:ext cx="4115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None/>
            </a:pPr>
            <a:r>
              <a:rPr lang="en-US" sz="3200" b="1" dirty="0"/>
              <a:t>Create an agent that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84441B2-D68C-44C5-ACDC-31A309778453}"/>
              </a:ext>
            </a:extLst>
          </p:cNvPr>
          <p:cNvSpPr/>
          <p:nvPr/>
        </p:nvSpPr>
        <p:spPr>
          <a:xfrm>
            <a:off x="228600" y="5715000"/>
            <a:ext cx="84582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I.e., use machines to solve hard problems that traditionally would have been thought to require human intelligence.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A153E7F-FB0D-470C-B0A5-2388599521CA}"/>
              </a:ext>
            </a:extLst>
          </p:cNvPr>
          <p:cNvGrpSpPr/>
          <p:nvPr/>
        </p:nvGrpSpPr>
        <p:grpSpPr>
          <a:xfrm>
            <a:off x="1066800" y="3048000"/>
            <a:ext cx="1752600" cy="762000"/>
            <a:chOff x="-15240" y="4609699"/>
            <a:chExt cx="1752600" cy="762000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B65DCB1-7681-43A8-B17C-CFDA1525A14A}"/>
                </a:ext>
              </a:extLst>
            </p:cNvPr>
            <p:cNvCxnSpPr/>
            <p:nvPr/>
          </p:nvCxnSpPr>
          <p:spPr>
            <a:xfrm>
              <a:off x="-15240" y="4609699"/>
              <a:ext cx="17526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2CB35F7E-2353-4BE8-AE32-444BBB1105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240" y="4609699"/>
              <a:ext cx="16764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1140C69-6A40-40ED-B68D-91B8B41ADAAF}"/>
              </a:ext>
            </a:extLst>
          </p:cNvPr>
          <p:cNvGrpSpPr/>
          <p:nvPr/>
        </p:nvGrpSpPr>
        <p:grpSpPr>
          <a:xfrm>
            <a:off x="2867025" y="3048000"/>
            <a:ext cx="1752600" cy="762000"/>
            <a:chOff x="-15240" y="4609699"/>
            <a:chExt cx="1752600" cy="762000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5DADC38C-FA29-40BD-AC6E-787B6D40222C}"/>
                </a:ext>
              </a:extLst>
            </p:cNvPr>
            <p:cNvCxnSpPr/>
            <p:nvPr/>
          </p:nvCxnSpPr>
          <p:spPr>
            <a:xfrm>
              <a:off x="-15240" y="4609699"/>
              <a:ext cx="17526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F854F8B-F232-40DB-ADBC-96392E09E4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240" y="4609699"/>
              <a:ext cx="16764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58D84F-F193-476E-B37D-36E88F9DD236}"/>
              </a:ext>
            </a:extLst>
          </p:cNvPr>
          <p:cNvGrpSpPr/>
          <p:nvPr/>
        </p:nvGrpSpPr>
        <p:grpSpPr>
          <a:xfrm>
            <a:off x="4629150" y="3048000"/>
            <a:ext cx="1752600" cy="762000"/>
            <a:chOff x="-15240" y="4609699"/>
            <a:chExt cx="1752600" cy="76200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552F11D-F764-4D74-ADD3-A7FE230F75A3}"/>
                </a:ext>
              </a:extLst>
            </p:cNvPr>
            <p:cNvCxnSpPr/>
            <p:nvPr/>
          </p:nvCxnSpPr>
          <p:spPr>
            <a:xfrm>
              <a:off x="-15240" y="4609699"/>
              <a:ext cx="17526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660FAD4-CFBE-42EB-80ED-34BC22C5C19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240" y="4609699"/>
              <a:ext cx="1676400" cy="7620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38454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it the goal of AI?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866B7DF7-FCCC-4D51-B98D-02AC3932B9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1149285"/>
              </p:ext>
            </p:extLst>
          </p:nvPr>
        </p:nvGraphicFramePr>
        <p:xfrm>
          <a:off x="1190625" y="1253331"/>
          <a:ext cx="676275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E837B443-89B7-4AA6-96BC-9CD32C6AC163}"/>
              </a:ext>
            </a:extLst>
          </p:cNvPr>
          <p:cNvSpPr/>
          <p:nvPr/>
        </p:nvSpPr>
        <p:spPr>
          <a:xfrm>
            <a:off x="228600" y="2133600"/>
            <a:ext cx="41154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None/>
            </a:pPr>
            <a:r>
              <a:rPr lang="en-US" sz="3200" b="1" dirty="0"/>
              <a:t>Create an agent that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56995"/>
            <a:ext cx="7886700" cy="1133693"/>
          </a:xfrm>
        </p:spPr>
        <p:txBody>
          <a:bodyPr>
            <a:normAutofit/>
          </a:bodyPr>
          <a:lstStyle/>
          <a:p>
            <a:r>
              <a:rPr lang="en-US" sz="4000" dirty="0"/>
              <a:t>Thinking Like a Human</a:t>
            </a:r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3E5A5EF0-9CC7-4975-85A5-A6A3BDCF140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438680"/>
              </p:ext>
            </p:extLst>
          </p:nvPr>
        </p:nvGraphicFramePr>
        <p:xfrm>
          <a:off x="628650" y="1825625"/>
          <a:ext cx="7886700" cy="3432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E9FE6E0-2499-4899-AEE4-A9B64443C289}"/>
              </a:ext>
            </a:extLst>
          </p:cNvPr>
          <p:cNvSpPr txBox="1"/>
          <p:nvPr/>
        </p:nvSpPr>
        <p:spPr>
          <a:xfrm>
            <a:off x="2883209" y="5715000"/>
            <a:ext cx="3604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= Cognitive Sciences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turi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57487" y="2421230"/>
            <a:ext cx="3567113" cy="12363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Like a Human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704206"/>
            <a:ext cx="7886700" cy="4788667"/>
          </a:xfrm>
        </p:spPr>
        <p:txBody>
          <a:bodyPr>
            <a:normAutofit fontScale="92500" lnSpcReduction="20000"/>
          </a:bodyPr>
          <a:lstStyle/>
          <a:p>
            <a:pPr>
              <a:buFontTx/>
              <a:buChar char="•"/>
            </a:pPr>
            <a:r>
              <a:rPr lang="en-US" sz="2400" dirty="0"/>
              <a:t>Alan Turing (1950) </a:t>
            </a:r>
            <a:r>
              <a:rPr lang="en-US" sz="2400" dirty="0">
                <a:hlinkClick r:id="rId4"/>
              </a:rPr>
              <a:t>"Computing machinery and intelligence"</a:t>
            </a:r>
            <a:endParaRPr lang="en-US" sz="2400" dirty="0"/>
          </a:p>
          <a:p>
            <a:pPr>
              <a:buFontTx/>
              <a:buChar char="•"/>
            </a:pPr>
            <a:r>
              <a:rPr lang="en-US" sz="2400" dirty="0"/>
              <a:t>The Turing Test tries to define what acting like a human means</a:t>
            </a:r>
            <a:br>
              <a:rPr lang="en-US" sz="2400" dirty="0"/>
            </a:br>
            <a:endParaRPr lang="en-US" sz="2400" dirty="0"/>
          </a:p>
          <a:p>
            <a:pPr>
              <a:buFontTx/>
              <a:buChar char="•"/>
            </a:pPr>
            <a:endParaRPr lang="en-US" sz="2400" dirty="0"/>
          </a:p>
          <a:p>
            <a:pPr marL="0" indent="0">
              <a:buNone/>
            </a:pPr>
            <a:br>
              <a:rPr lang="en-US" sz="2400" dirty="0"/>
            </a:br>
            <a:endParaRPr lang="en-US" sz="2400" dirty="0"/>
          </a:p>
          <a:p>
            <a:pPr>
              <a:buFontTx/>
              <a:buChar char="•"/>
            </a:pPr>
            <a:endParaRPr lang="en-US" sz="2400" dirty="0"/>
          </a:p>
          <a:p>
            <a:pPr>
              <a:buFontTx/>
              <a:buChar char="•"/>
            </a:pPr>
            <a:r>
              <a:rPr lang="en-US" sz="2400" dirty="0"/>
              <a:t>Turing test in popular culture: Blade Runner (1982)</a:t>
            </a:r>
          </a:p>
          <a:p>
            <a:pPr>
              <a:buFontTx/>
              <a:buChar char="•"/>
            </a:pPr>
            <a:r>
              <a:rPr lang="en-US" sz="2400" dirty="0"/>
              <a:t>What capabilities would a computer need to have to pass the Turing Test?</a:t>
            </a:r>
          </a:p>
          <a:p>
            <a:pPr lvl="1"/>
            <a:r>
              <a:rPr lang="en-US" dirty="0"/>
              <a:t>Natural language processing</a:t>
            </a:r>
          </a:p>
          <a:p>
            <a:pPr lvl="1"/>
            <a:r>
              <a:rPr lang="en-US" dirty="0"/>
              <a:t>Knowledge representation</a:t>
            </a:r>
          </a:p>
          <a:p>
            <a:pPr lvl="1"/>
            <a:r>
              <a:rPr lang="en-US" dirty="0"/>
              <a:t>Automated reasoning</a:t>
            </a:r>
          </a:p>
          <a:p>
            <a:pPr lvl="1"/>
            <a:r>
              <a:rPr lang="en-US" dirty="0"/>
              <a:t>Probably also machine learning</a:t>
            </a:r>
          </a:p>
          <a:p>
            <a:pPr>
              <a:buFontTx/>
              <a:buChar char="•"/>
            </a:pPr>
            <a:r>
              <a:rPr lang="en-US" sz="2400" dirty="0"/>
              <a:t>Turing predicted that by the year 2000, machines would be able to fool 30% of human judges for five minutes.</a:t>
            </a:r>
          </a:p>
        </p:txBody>
      </p:sp>
      <p:pic>
        <p:nvPicPr>
          <p:cNvPr id="1024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96199" y="152400"/>
            <a:ext cx="1247911" cy="1551806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Turing Test: Criticism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What are some potential problems with the Turing Test?</a:t>
            </a:r>
            <a:endParaRPr lang="en-US" sz="1600" dirty="0"/>
          </a:p>
          <a:p>
            <a:pPr lvl="1"/>
            <a:r>
              <a:rPr lang="en-US" dirty="0"/>
              <a:t>Some human behavior is not intelligent.</a:t>
            </a:r>
          </a:p>
          <a:p>
            <a:pPr lvl="1"/>
            <a:r>
              <a:rPr lang="en-US" dirty="0"/>
              <a:t>Some intelligent behavior may not be human.</a:t>
            </a:r>
          </a:p>
          <a:p>
            <a:pPr lvl="1"/>
            <a:r>
              <a:rPr lang="en-US" dirty="0"/>
              <a:t>Human observers may be easy to fool</a:t>
            </a:r>
          </a:p>
          <a:p>
            <a:pPr lvl="2">
              <a:buFont typeface="Arial" pitchFamily="34" charset="0"/>
              <a:buChar char="•"/>
            </a:pPr>
            <a:r>
              <a:rPr lang="en-US" sz="1800" dirty="0"/>
              <a:t>A lot depends on expectations</a:t>
            </a:r>
          </a:p>
          <a:p>
            <a:pPr lvl="2">
              <a:buFont typeface="Arial" pitchFamily="34" charset="0"/>
              <a:buChar char="•"/>
            </a:pPr>
            <a:r>
              <a:rPr lang="en-US" sz="1800" i="1" dirty="0"/>
              <a:t>Anthropomorphic fallacy </a:t>
            </a:r>
            <a:r>
              <a:rPr lang="en-US" sz="1800" dirty="0"/>
              <a:t>(humans tend to humanize things)</a:t>
            </a:r>
            <a:endParaRPr lang="en-US" sz="1800" i="1" dirty="0"/>
          </a:p>
          <a:p>
            <a:pPr lvl="2">
              <a:buFont typeface="Arial" pitchFamily="34" charset="0"/>
              <a:buChar char="•"/>
            </a:pPr>
            <a:r>
              <a:rPr lang="en-US" sz="1800" dirty="0"/>
              <a:t>Chatbots, e.g., ELIZA imitate without intelligence.</a:t>
            </a:r>
          </a:p>
          <a:p>
            <a:pPr lvl="2"/>
            <a:r>
              <a:rPr lang="en-US" sz="1800" dirty="0">
                <a:hlinkClick r:id="rId3"/>
              </a:rPr>
              <a:t>Chinese room argument</a:t>
            </a:r>
            <a:r>
              <a:rPr lang="en-US" sz="1800" dirty="0"/>
              <a:t>: one may simulate intelligence without having true intelligence (more of a philosophical objection)</a:t>
            </a:r>
          </a:p>
          <a:p>
            <a:pPr>
              <a:buFontTx/>
              <a:buChar char="•"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Is passing the Turing test a good scientific goal?</a:t>
            </a:r>
          </a:p>
          <a:p>
            <a:pPr lvl="1"/>
            <a:r>
              <a:rPr lang="en-US" dirty="0"/>
              <a:t>Engineering perspective: Not a good way to solve practical problems.</a:t>
            </a:r>
          </a:p>
          <a:p>
            <a:pPr lvl="1"/>
            <a:r>
              <a:rPr lang="en-US" dirty="0"/>
              <a:t>We can create intelligent agents without trying to imitate humans.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Thinking rationally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3813175"/>
          </a:xfrm>
        </p:spPr>
        <p:txBody>
          <a:bodyPr>
            <a:normAutofit lnSpcReduction="10000"/>
          </a:bodyPr>
          <a:lstStyle/>
          <a:p>
            <a:pPr>
              <a:buFontTx/>
              <a:buChar char="•"/>
            </a:pPr>
            <a:r>
              <a:rPr lang="en-US" sz="1800" dirty="0"/>
              <a:t>Idealized or “right” way of thinking.</a:t>
            </a:r>
          </a:p>
          <a:p>
            <a:pPr>
              <a:buFontTx/>
              <a:buChar char="•"/>
            </a:pPr>
            <a:r>
              <a:rPr lang="en-US" sz="1800" b="1" dirty="0"/>
              <a:t>Logic:</a:t>
            </a:r>
            <a:r>
              <a:rPr lang="en-US" sz="1800" dirty="0"/>
              <a:t> patterns of argument that always yield correct conclusions when supplied with correct premises</a:t>
            </a:r>
          </a:p>
          <a:p>
            <a:pPr lvl="1"/>
            <a:r>
              <a:rPr lang="en-US" dirty="0"/>
              <a:t>“Socrates is a man; all men are mortal; therefore Socrates is mortal.”</a:t>
            </a:r>
          </a:p>
          <a:p>
            <a:pPr lvl="1">
              <a:buFontTx/>
              <a:buChar char="•"/>
            </a:pPr>
            <a:r>
              <a:rPr lang="en-US" dirty="0"/>
              <a:t>Beginning with Aristotle, philosophers and mathematicians have attempted to formalize the rules of logical thought.</a:t>
            </a:r>
          </a:p>
          <a:p>
            <a:pPr>
              <a:buFontTx/>
              <a:buChar char="•"/>
            </a:pPr>
            <a:r>
              <a:rPr lang="en-US" sz="1800" b="1" i="1" dirty="0"/>
              <a:t>Logic-</a:t>
            </a:r>
            <a:r>
              <a:rPr lang="en-US" sz="1800" b="1" dirty="0"/>
              <a:t>based approach to AI: </a:t>
            </a:r>
            <a:r>
              <a:rPr lang="en-US" sz="1800" dirty="0"/>
              <a:t>describe problem in formal logical notation and apply general deduction procedures to solve it</a:t>
            </a:r>
          </a:p>
          <a:p>
            <a:pPr>
              <a:buFontTx/>
              <a:buChar char="•"/>
            </a:pPr>
            <a:r>
              <a:rPr lang="en-US" sz="1800" dirty="0"/>
              <a:t>Problems with the logic-based approach to AI</a:t>
            </a:r>
          </a:p>
          <a:p>
            <a:pPr lvl="1"/>
            <a:r>
              <a:rPr lang="en-US" dirty="0"/>
              <a:t>Describing real-world problems and knowledge in logical notation.</a:t>
            </a:r>
          </a:p>
          <a:p>
            <a:pPr lvl="1"/>
            <a:r>
              <a:rPr lang="en-US" dirty="0"/>
              <a:t>Computational complexity of finding the solution.</a:t>
            </a:r>
          </a:p>
          <a:p>
            <a:pPr lvl="1"/>
            <a:r>
              <a:rPr lang="en-US" dirty="0"/>
              <a:t>A lot of intelligent or “rational” behavior in an uncertain world has nothing to do with logic.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D37FFC-3C6B-43CF-8251-E9BAF4CAF6D9}"/>
                  </a:ext>
                </a:extLst>
              </p:cNvPr>
              <p:cNvSpPr/>
              <p:nvPr/>
            </p:nvSpPr>
            <p:spPr>
              <a:xfrm>
                <a:off x="1600200" y="5638800"/>
                <a:ext cx="6153150" cy="765851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>
                <a:spAutoFit/>
              </a:bodyPr>
              <a:lstStyle/>
              <a:p>
                <a:pPr marL="342900" lvl="1" indent="0">
                  <a:buNone/>
                </a:pPr>
                <a:r>
                  <a:rPr lang="en-US" dirty="0"/>
                  <a:t>What about the following logical implication:</a:t>
                </a:r>
              </a:p>
              <a:p>
                <a:pPr marL="342900" lvl="1" indent="0" algn="ctr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𝑠𝑡𝑢𝑑𝑦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h𝑎𝑟𝑑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groupChr>
                      <m:groupChrPr>
                        <m:chr m:val="⇒"/>
                        <m:vertJc m:val="bot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groupChrPr>
                      <m:e/>
                    </m:groupCh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D2D37FFC-3C6B-43CF-8251-E9BAF4CAF6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0" y="5638800"/>
                <a:ext cx="6153150" cy="765851"/>
              </a:xfrm>
              <a:prstGeom prst="rect">
                <a:avLst/>
              </a:prstGeom>
              <a:blipFill>
                <a:blip r:embed="rId3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Acting rationally: Rational agent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400" dirty="0"/>
              <a:t>A rational agent acts to achieve the best expected outcome: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Goals are application-dependent and are expressed in terms of the </a:t>
            </a:r>
            <a:r>
              <a:rPr lang="en-US" sz="2000" b="1" dirty="0">
                <a:ea typeface="+mn-ea"/>
                <a:cs typeface="+mn-cs"/>
              </a:rPr>
              <a:t>utility of outcomes.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Being rational means acting to </a:t>
            </a:r>
            <a:r>
              <a:rPr lang="en-US" sz="2000" b="1" dirty="0">
                <a:ea typeface="+mn-ea"/>
                <a:cs typeface="+mn-cs"/>
              </a:rPr>
              <a:t>maximizing your expected utility. </a:t>
            </a:r>
            <a:r>
              <a:rPr lang="en-US" sz="2000" dirty="0">
                <a:ea typeface="+mn-ea"/>
                <a:cs typeface="+mn-cs"/>
              </a:rPr>
              <a:t>Expectation means that different outcomes are possible (probabilities).</a:t>
            </a:r>
          </a:p>
          <a:p>
            <a:pPr lvl="1">
              <a:buFont typeface="Arial" pitchFamily="34" charset="0"/>
              <a:buChar char="•"/>
              <a:defRPr/>
            </a:pPr>
            <a:r>
              <a:rPr lang="en-US" sz="2000" dirty="0">
                <a:ea typeface="+mn-ea"/>
                <a:cs typeface="+mn-cs"/>
              </a:rPr>
              <a:t>In practice, utility optimization is subject to the agent’s computational constraints (</a:t>
            </a:r>
            <a:r>
              <a:rPr lang="en-US" sz="2000" b="1" dirty="0">
                <a:ea typeface="+mn-ea"/>
                <a:cs typeface="+mn-cs"/>
              </a:rPr>
              <a:t>bounded rationality </a:t>
            </a:r>
            <a:r>
              <a:rPr lang="en-US" sz="2000" dirty="0">
                <a:ea typeface="+mn-ea"/>
                <a:cs typeface="+mn-cs"/>
              </a:rPr>
              <a:t>or bounded optimality).</a:t>
            </a:r>
          </a:p>
          <a:p>
            <a:pPr marL="0" indent="0">
              <a:buNone/>
              <a:defRPr/>
            </a:pPr>
            <a:endParaRPr lang="en-US" sz="2400" dirty="0"/>
          </a:p>
          <a:p>
            <a:pPr marL="0" indent="0">
              <a:buNone/>
              <a:defRPr/>
            </a:pPr>
            <a:r>
              <a:rPr lang="en-US" sz="2400" dirty="0"/>
              <a:t>Basis of Intelligent agents in AI.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1842</Words>
  <Application>Microsoft Office PowerPoint</Application>
  <PresentationFormat>On-screen Show (4:3)</PresentationFormat>
  <Paragraphs>234</Paragraphs>
  <Slides>34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Comic Sans MS</vt:lpstr>
      <vt:lpstr>source sans pro</vt:lpstr>
      <vt:lpstr>Times New Roman</vt:lpstr>
      <vt:lpstr>Office Theme</vt:lpstr>
      <vt:lpstr>CS 5/7320  Artificial Intelligence  Introduction  AIMA Chapter 1</vt:lpstr>
      <vt:lpstr>Topics</vt:lpstr>
      <vt:lpstr>What is AI?</vt:lpstr>
      <vt:lpstr>What is it the goal of AI?</vt:lpstr>
      <vt:lpstr>Thinking Like a Human</vt:lpstr>
      <vt:lpstr>Acting Like a Human</vt:lpstr>
      <vt:lpstr>Turing Test: Criticism</vt:lpstr>
      <vt:lpstr>Thinking rationally</vt:lpstr>
      <vt:lpstr>Acting rationally: Rational agent</vt:lpstr>
      <vt:lpstr>Acting rationally: Rational agent</vt:lpstr>
      <vt:lpstr>AI Connections</vt:lpstr>
      <vt:lpstr>AI Today</vt:lpstr>
      <vt:lpstr>IBM Watson</vt:lpstr>
      <vt:lpstr>PowerPoint Presentation</vt:lpstr>
      <vt:lpstr>Natural Language</vt:lpstr>
      <vt:lpstr>Vision</vt:lpstr>
      <vt:lpstr>Math, games, puzzles</vt:lpstr>
      <vt:lpstr>Logistics Scheduling Planning</vt:lpstr>
      <vt:lpstr>Information agents</vt:lpstr>
      <vt:lpstr>Robotics</vt:lpstr>
      <vt:lpstr>History of AI</vt:lpstr>
      <vt:lpstr>PowerPoint Presentation</vt:lpstr>
      <vt:lpstr>AI is harder than originally thought  Herbert Simon, 1957</vt:lpstr>
      <vt:lpstr>Blocks world (1960s – 1970s)</vt:lpstr>
      <vt:lpstr>“Moravec’s Paradox”</vt:lpstr>
      <vt:lpstr>What accounts for recent successes in AI?</vt:lpstr>
      <vt:lpstr>AI gets no respect?</vt:lpstr>
      <vt:lpstr>AI Ethics</vt:lpstr>
      <vt:lpstr>PowerPoint Presentation</vt:lpstr>
      <vt:lpstr>Bill introduced in the US</vt:lpstr>
      <vt:lpstr>European Union</vt:lpstr>
      <vt:lpstr>European Union Study (2019)</vt:lpstr>
      <vt:lpstr>Algorithmic Bias and Fairness</vt:lpstr>
      <vt:lpstr>What type of AI do we cover in this course?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 Artificial Intelligence  Introduction</dc:title>
  <dc:creator>michael</dc:creator>
  <cp:lastModifiedBy>michael</cp:lastModifiedBy>
  <cp:revision>9</cp:revision>
  <dcterms:created xsi:type="dcterms:W3CDTF">2021-01-29T15:10:36Z</dcterms:created>
  <dcterms:modified xsi:type="dcterms:W3CDTF">2021-04-13T17:45:21Z</dcterms:modified>
</cp:coreProperties>
</file>